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9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2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4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6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7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1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9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1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2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2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4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heme/theme25.xml" ContentType="application/vnd.openxmlformats-officedocument.theme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6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7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28.xml" ContentType="application/vnd.openxmlformats-officedocument.theme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29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1" r:id="rId2"/>
    <p:sldMasterId id="2147483686" r:id="rId3"/>
    <p:sldMasterId id="2147483699" r:id="rId4"/>
    <p:sldMasterId id="2147483714" r:id="rId5"/>
    <p:sldMasterId id="2147483729" r:id="rId6"/>
    <p:sldMasterId id="2147483744" r:id="rId7"/>
    <p:sldMasterId id="2147483757" r:id="rId8"/>
    <p:sldMasterId id="2147483773" r:id="rId9"/>
    <p:sldMasterId id="2147483787" r:id="rId10"/>
    <p:sldMasterId id="2147483800" r:id="rId11"/>
    <p:sldMasterId id="2147483814" r:id="rId12"/>
    <p:sldMasterId id="2147483973" r:id="rId13"/>
    <p:sldMasterId id="2147483986" r:id="rId14"/>
    <p:sldMasterId id="2147484168" r:id="rId15"/>
    <p:sldMasterId id="2147484181" r:id="rId16"/>
    <p:sldMasterId id="2147484194" r:id="rId17"/>
    <p:sldMasterId id="2147484412" r:id="rId18"/>
    <p:sldMasterId id="2147484425" r:id="rId19"/>
    <p:sldMasterId id="2147484438" r:id="rId20"/>
    <p:sldMasterId id="2147484451" r:id="rId21"/>
    <p:sldMasterId id="2147484464" r:id="rId22"/>
    <p:sldMasterId id="2147484477" r:id="rId23"/>
    <p:sldMasterId id="2147484490" r:id="rId24"/>
    <p:sldMasterId id="2147484503" r:id="rId25"/>
    <p:sldMasterId id="2147484516" r:id="rId26"/>
    <p:sldMasterId id="2147484842" r:id="rId27"/>
    <p:sldMasterId id="2147485180" r:id="rId28"/>
    <p:sldMasterId id="2147485530" r:id="rId29"/>
    <p:sldMasterId id="2147485892" r:id="rId30"/>
  </p:sldMasterIdLst>
  <p:notesMasterIdLst>
    <p:notesMasterId r:id="rId41"/>
  </p:notesMasterIdLst>
  <p:handoutMasterIdLst>
    <p:handoutMasterId r:id="rId42"/>
  </p:handoutMasterIdLst>
  <p:sldIdLst>
    <p:sldId id="431" r:id="rId31"/>
    <p:sldId id="679" r:id="rId32"/>
    <p:sldId id="681" r:id="rId33"/>
    <p:sldId id="689" r:id="rId34"/>
    <p:sldId id="699" r:id="rId35"/>
    <p:sldId id="684" r:id="rId36"/>
    <p:sldId id="700" r:id="rId37"/>
    <p:sldId id="691" r:id="rId38"/>
    <p:sldId id="698" r:id="rId39"/>
    <p:sldId id="693" r:id="rId40"/>
  </p:sldIdLst>
  <p:sldSz cx="9144000" cy="6858000" type="screen4x3"/>
  <p:notesSz cx="6815138" cy="9823450"/>
  <p:custDataLst>
    <p:tags r:id="rId4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40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1225" indent="1588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66838" indent="3175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4038" indent="3175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3300"/>
    <a:srgbClr val="008000"/>
    <a:srgbClr val="000099"/>
    <a:srgbClr val="6699FF"/>
    <a:srgbClr val="990000"/>
    <a:srgbClr val="AE1F1E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33" autoAdjust="0"/>
    <p:restoredTop sz="95684" autoAdjust="0"/>
  </p:normalViewPr>
  <p:slideViewPr>
    <p:cSldViewPr>
      <p:cViewPr>
        <p:scale>
          <a:sx n="75" d="100"/>
          <a:sy n="75" d="100"/>
        </p:scale>
        <p:origin x="-1152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>
      <p:cViewPr varScale="1">
        <p:scale>
          <a:sx n="112" d="100"/>
          <a:sy n="112" d="100"/>
        </p:scale>
        <p:origin x="-276" y="-84"/>
      </p:cViewPr>
      <p:guideLst>
        <p:guide orient="horz" pos="3095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4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954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329738"/>
            <a:ext cx="2954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2820331-E5CE-4882-8F3E-D61CCB2681C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75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4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8838"/>
            <a:ext cx="54530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9738"/>
            <a:ext cx="2954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329738"/>
            <a:ext cx="29543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4" tIns="45691" rIns="91384" bIns="4569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9DC478A-387F-4140-B5EB-6618DCBF202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965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2064" algn="l" defTabSz="912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76" algn="l" defTabSz="912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92" algn="l" defTabSz="912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300" algn="l" defTabSz="9128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3C9FD-401D-4DA5-83B9-7C3734211886}" type="slidenum">
              <a:rPr lang="fr-FR">
                <a:solidFill>
                  <a:srgbClr val="000000"/>
                </a:solidFill>
              </a:rPr>
              <a:pPr/>
              <a:t>2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40E023-6756-4F60-A2F5-33DBD17DF96C}" type="slidenum">
              <a:rPr lang="fr-FR">
                <a:solidFill>
                  <a:srgbClr val="000000"/>
                </a:solidFill>
              </a:rPr>
              <a:pPr/>
              <a:t>3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18F959A-6559-41D9-A1CA-6C06B606217D}" type="slidenum">
              <a:rPr lang="fr-FR"/>
              <a:pPr eaLnBrk="0" hangingPunct="0"/>
              <a:t>4</a:t>
            </a:fld>
            <a:endParaRPr lang="fr-FR"/>
          </a:p>
        </p:txBody>
      </p:sp>
      <p:sp>
        <p:nvSpPr>
          <p:cNvPr id="421890" name="Rectangle 7"/>
          <p:cNvSpPr txBox="1">
            <a:spLocks noGrp="1" noChangeArrowheads="1"/>
          </p:cNvSpPr>
          <p:nvPr/>
        </p:nvSpPr>
        <p:spPr bwMode="auto">
          <a:xfrm>
            <a:off x="3859213" y="9331325"/>
            <a:ext cx="2955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877888" eaLnBrk="0" hangingPunct="0"/>
            <a:fld id="{A56B37CB-23E5-41E8-84BF-02DD2123901B}" type="slidenum">
              <a:rPr lang="fr-FR"/>
              <a:pPr algn="r" defTabSz="877888" eaLnBrk="0" hangingPunct="0"/>
              <a:t>4</a:t>
            </a:fld>
            <a:endParaRPr lang="fr-FR"/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E21E954-CA17-4FD7-8317-F75B18456DDB}" type="slidenum">
              <a:rPr lang="fr-FR"/>
              <a:pPr eaLnBrk="0" hangingPunct="0"/>
              <a:t>5</a:t>
            </a:fld>
            <a:endParaRPr lang="fr-FR"/>
          </a:p>
        </p:txBody>
      </p:sp>
      <p:sp>
        <p:nvSpPr>
          <p:cNvPr id="427010" name="Rectangle 7"/>
          <p:cNvSpPr txBox="1">
            <a:spLocks noGrp="1" noChangeArrowheads="1"/>
          </p:cNvSpPr>
          <p:nvPr/>
        </p:nvSpPr>
        <p:spPr bwMode="auto">
          <a:xfrm>
            <a:off x="3859213" y="9331325"/>
            <a:ext cx="2955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877888" eaLnBrk="0" hangingPunct="0"/>
            <a:fld id="{B3114090-6239-493B-BE50-3C002FD831B1}" type="slidenum">
              <a:rPr lang="fr-FR"/>
              <a:pPr algn="r" defTabSz="877888" eaLnBrk="0" hangingPunct="0"/>
              <a:t>5</a:t>
            </a:fld>
            <a:endParaRPr lang="fr-FR"/>
          </a:p>
        </p:txBody>
      </p:sp>
      <p:sp>
        <p:nvSpPr>
          <p:cNvPr id="427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E67AA-2B00-4B45-B649-F269490F1447}" type="slidenum">
              <a:rPr lang="fr-FR">
                <a:solidFill>
                  <a:srgbClr val="000000"/>
                </a:solidFill>
              </a:rPr>
              <a:pPr/>
              <a:t>6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8A3B6-14CF-4258-B8E5-26E421C86B50}" type="slidenum">
              <a:rPr lang="fr-FR">
                <a:solidFill>
                  <a:srgbClr val="000000"/>
                </a:solidFill>
              </a:rPr>
              <a:pPr/>
              <a:t>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151CFE3-A622-474B-A542-E222DD6122CE}" type="slidenum">
              <a:rPr lang="fr-FR"/>
              <a:pPr eaLnBrk="0" hangingPunct="0"/>
              <a:t>8</a:t>
            </a:fld>
            <a:endParaRPr lang="fr-FR"/>
          </a:p>
        </p:txBody>
      </p:sp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3859213" y="9331325"/>
            <a:ext cx="29559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5" tIns="45698" rIns="91395" bIns="45698" anchor="b"/>
          <a:lstStyle/>
          <a:p>
            <a:pPr algn="r" defTabSz="877888" eaLnBrk="0" hangingPunct="0"/>
            <a:fld id="{B9ED058F-CD44-4E7E-A38E-5792707BED4D}" type="slidenum">
              <a:rPr lang="fr-FR"/>
              <a:pPr algn="r" defTabSz="877888" eaLnBrk="0" hangingPunct="0"/>
              <a:t>8</a:t>
            </a:fld>
            <a:endParaRPr lang="fr-FR"/>
          </a:p>
        </p:txBody>
      </p:sp>
      <p:sp>
        <p:nvSpPr>
          <p:cNvPr id="434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37" y="2130158"/>
            <a:ext cx="7773126" cy="1470687"/>
          </a:xfrm>
          <a:prstGeom prst="rect">
            <a:avLst/>
          </a:prstGeom>
        </p:spPr>
        <p:txBody>
          <a:bodyPr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992" y="3886502"/>
            <a:ext cx="6400018" cy="1751881"/>
          </a:xfrm>
          <a:prstGeom prst="rect">
            <a:avLst/>
          </a:prstGeom>
        </p:spPr>
        <p:txBody>
          <a:bodyPr lIns="64266" tIns="32133" rIns="64266" bIns="32133"/>
          <a:lstStyle>
            <a:lvl1pPr marL="0" indent="0" algn="ctr">
              <a:buNone/>
              <a:defRPr/>
            </a:lvl1pPr>
            <a:lvl2pPr marL="321332" indent="0" algn="ctr">
              <a:buNone/>
              <a:defRPr/>
            </a:lvl2pPr>
            <a:lvl3pPr marL="642665" indent="0" algn="ctr">
              <a:buNone/>
              <a:defRPr/>
            </a:lvl3pPr>
            <a:lvl4pPr marL="963997" indent="0" algn="ctr">
              <a:buNone/>
              <a:defRPr/>
            </a:lvl4pPr>
            <a:lvl5pPr marL="1285330" indent="0" algn="ctr">
              <a:buNone/>
              <a:defRPr/>
            </a:lvl5pPr>
            <a:lvl6pPr marL="1606662" indent="0" algn="ctr">
              <a:buNone/>
              <a:defRPr/>
            </a:lvl6pPr>
            <a:lvl7pPr marL="1927996" indent="0" algn="ctr">
              <a:buNone/>
              <a:defRPr/>
            </a:lvl7pPr>
            <a:lvl8pPr marL="2249327" indent="0" algn="ctr">
              <a:buNone/>
              <a:defRPr/>
            </a:lvl8pPr>
            <a:lvl9pPr marL="257065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5" y="274499"/>
            <a:ext cx="8228595" cy="1142628"/>
          </a:xfrm>
          <a:prstGeom prst="rect">
            <a:avLst/>
          </a:prstGeom>
        </p:spPr>
        <p:txBody>
          <a:bodyPr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705" y="1600126"/>
            <a:ext cx="8228595" cy="4525878"/>
          </a:xfrm>
          <a:prstGeom prst="rect">
            <a:avLst/>
          </a:prstGeom>
        </p:spPr>
        <p:txBody>
          <a:bodyPr lIns="64266" tIns="32133" rIns="64266" bIns="3213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280" y="4406483"/>
            <a:ext cx="7772009" cy="1362450"/>
          </a:xfrm>
          <a:prstGeom prst="rect">
            <a:avLst/>
          </a:prstGeom>
        </p:spPr>
        <p:txBody>
          <a:bodyPr lIns="64266" tIns="32133" rIns="64266" bIns="32133" anchor="t"/>
          <a:lstStyle>
            <a:lvl1pPr algn="l">
              <a:defRPr sz="28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280" y="2906787"/>
            <a:ext cx="7772009" cy="1499699"/>
          </a:xfrm>
          <a:prstGeom prst="rect">
            <a:avLst/>
          </a:prstGeom>
        </p:spPr>
        <p:txBody>
          <a:bodyPr lIns="64266" tIns="32133" rIns="64266" bIns="32133" anchor="b"/>
          <a:lstStyle>
            <a:lvl1pPr marL="0" indent="0">
              <a:buNone/>
              <a:defRPr sz="1400"/>
            </a:lvl1pPr>
            <a:lvl2pPr marL="321332" indent="0">
              <a:buNone/>
              <a:defRPr sz="1300"/>
            </a:lvl2pPr>
            <a:lvl3pPr marL="642665" indent="0">
              <a:buNone/>
              <a:defRPr sz="1100"/>
            </a:lvl3pPr>
            <a:lvl4pPr marL="963997" indent="0">
              <a:buNone/>
              <a:defRPr sz="1000"/>
            </a:lvl4pPr>
            <a:lvl5pPr marL="1285330" indent="0">
              <a:buNone/>
              <a:defRPr sz="1000"/>
            </a:lvl5pPr>
            <a:lvl6pPr marL="1606662" indent="0">
              <a:buNone/>
              <a:defRPr sz="1000"/>
            </a:lvl6pPr>
            <a:lvl7pPr marL="1927996" indent="0">
              <a:buNone/>
              <a:defRPr sz="1000"/>
            </a:lvl7pPr>
            <a:lvl8pPr marL="2249327" indent="0">
              <a:buNone/>
              <a:defRPr sz="1000"/>
            </a:lvl8pPr>
            <a:lvl9pPr marL="2570659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5" y="274499"/>
            <a:ext cx="8228595" cy="1142628"/>
          </a:xfrm>
          <a:prstGeom prst="rect">
            <a:avLst/>
          </a:prstGeom>
        </p:spPr>
        <p:txBody>
          <a:bodyPr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702" y="1600126"/>
            <a:ext cx="4060155" cy="4525878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030" y="1600126"/>
            <a:ext cx="4061271" cy="4525878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5" y="274499"/>
            <a:ext cx="8228595" cy="1142628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706" y="1535409"/>
            <a:ext cx="4040061" cy="639381"/>
          </a:xfrm>
          <a:prstGeom prst="rect">
            <a:avLst/>
          </a:prstGeom>
        </p:spPr>
        <p:txBody>
          <a:bodyPr lIns="64266" tIns="32133" rIns="64266" bIns="32133" anchor="b"/>
          <a:lstStyle>
            <a:lvl1pPr marL="0" indent="0">
              <a:buNone/>
              <a:defRPr sz="1700" b="1"/>
            </a:lvl1pPr>
            <a:lvl2pPr marL="321332" indent="0">
              <a:buNone/>
              <a:defRPr sz="1400" b="1"/>
            </a:lvl2pPr>
            <a:lvl3pPr marL="642665" indent="0">
              <a:buNone/>
              <a:defRPr sz="1300" b="1"/>
            </a:lvl3pPr>
            <a:lvl4pPr marL="963997" indent="0">
              <a:buNone/>
              <a:defRPr sz="1100" b="1"/>
            </a:lvl4pPr>
            <a:lvl5pPr marL="1285330" indent="0">
              <a:buNone/>
              <a:defRPr sz="1100" b="1"/>
            </a:lvl5pPr>
            <a:lvl6pPr marL="1606662" indent="0">
              <a:buNone/>
              <a:defRPr sz="1100" b="1"/>
            </a:lvl6pPr>
            <a:lvl7pPr marL="1927996" indent="0">
              <a:buNone/>
              <a:defRPr sz="1100" b="1"/>
            </a:lvl7pPr>
            <a:lvl8pPr marL="2249327" indent="0">
              <a:buNone/>
              <a:defRPr sz="1100" b="1"/>
            </a:lvl8pPr>
            <a:lvl9pPr marL="257065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706" y="2174788"/>
            <a:ext cx="4040061" cy="3951216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122" y="1535409"/>
            <a:ext cx="4041177" cy="639381"/>
          </a:xfrm>
          <a:prstGeom prst="rect">
            <a:avLst/>
          </a:prstGeom>
        </p:spPr>
        <p:txBody>
          <a:bodyPr lIns="64266" tIns="32133" rIns="64266" bIns="32133" anchor="b"/>
          <a:lstStyle>
            <a:lvl1pPr marL="0" indent="0">
              <a:buNone/>
              <a:defRPr sz="1700" b="1"/>
            </a:lvl1pPr>
            <a:lvl2pPr marL="321332" indent="0">
              <a:buNone/>
              <a:defRPr sz="1400" b="1"/>
            </a:lvl2pPr>
            <a:lvl3pPr marL="642665" indent="0">
              <a:buNone/>
              <a:defRPr sz="1300" b="1"/>
            </a:lvl3pPr>
            <a:lvl4pPr marL="963997" indent="0">
              <a:buNone/>
              <a:defRPr sz="1100" b="1"/>
            </a:lvl4pPr>
            <a:lvl5pPr marL="1285330" indent="0">
              <a:buNone/>
              <a:defRPr sz="1100" b="1"/>
            </a:lvl5pPr>
            <a:lvl6pPr marL="1606662" indent="0">
              <a:buNone/>
              <a:defRPr sz="1100" b="1"/>
            </a:lvl6pPr>
            <a:lvl7pPr marL="1927996" indent="0">
              <a:buNone/>
              <a:defRPr sz="1100" b="1"/>
            </a:lvl7pPr>
            <a:lvl8pPr marL="2249327" indent="0">
              <a:buNone/>
              <a:defRPr sz="1100" b="1"/>
            </a:lvl8pPr>
            <a:lvl9pPr marL="2570659" indent="0">
              <a:buNone/>
              <a:defRPr sz="1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122" y="2174788"/>
            <a:ext cx="4041177" cy="3951216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5" y="274499"/>
            <a:ext cx="8228595" cy="1142628"/>
          </a:xfrm>
          <a:prstGeom prst="rect">
            <a:avLst/>
          </a:prstGeom>
        </p:spPr>
        <p:txBody>
          <a:bodyPr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6" y="273385"/>
            <a:ext cx="3007439" cy="1161597"/>
          </a:xfrm>
          <a:prstGeom prst="rect">
            <a:avLst/>
          </a:prstGeom>
        </p:spPr>
        <p:txBody>
          <a:bodyPr lIns="64266" tIns="32133" rIns="64266" bIns="32133"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545" y="273387"/>
            <a:ext cx="5111754" cy="5852621"/>
          </a:xfrm>
          <a:prstGeom prst="rect">
            <a:avLst/>
          </a:prstGeom>
        </p:spPr>
        <p:txBody>
          <a:bodyPr lIns="64266" tIns="32133" rIns="64266" bIns="32133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706" y="1434980"/>
            <a:ext cx="3007439" cy="4691024"/>
          </a:xfrm>
          <a:prstGeom prst="rect">
            <a:avLst/>
          </a:prstGeom>
        </p:spPr>
        <p:txBody>
          <a:bodyPr lIns="64266" tIns="32133" rIns="64266" bIns="32133"/>
          <a:lstStyle>
            <a:lvl1pPr marL="0" indent="0">
              <a:buNone/>
              <a:defRPr sz="1000"/>
            </a:lvl1pPr>
            <a:lvl2pPr marL="321332" indent="0">
              <a:buNone/>
              <a:defRPr sz="800"/>
            </a:lvl2pPr>
            <a:lvl3pPr marL="642665" indent="0">
              <a:buNone/>
              <a:defRPr sz="700"/>
            </a:lvl3pPr>
            <a:lvl4pPr marL="963997" indent="0">
              <a:buNone/>
              <a:defRPr sz="600"/>
            </a:lvl4pPr>
            <a:lvl5pPr marL="1285330" indent="0">
              <a:buNone/>
              <a:defRPr sz="600"/>
            </a:lvl5pPr>
            <a:lvl6pPr marL="1606662" indent="0">
              <a:buNone/>
              <a:defRPr sz="600"/>
            </a:lvl6pPr>
            <a:lvl7pPr marL="1927996" indent="0">
              <a:buNone/>
              <a:defRPr sz="600"/>
            </a:lvl7pPr>
            <a:lvl8pPr marL="2249327" indent="0">
              <a:buNone/>
              <a:defRPr sz="600"/>
            </a:lvl8pPr>
            <a:lvl9pPr marL="257065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738" y="4800381"/>
            <a:ext cx="5486846" cy="566851"/>
          </a:xfrm>
          <a:prstGeom prst="rect">
            <a:avLst/>
          </a:prstGeom>
        </p:spPr>
        <p:txBody>
          <a:bodyPr lIns="64266" tIns="32133" rIns="64266" bIns="32133" anchor="b"/>
          <a:lstStyle>
            <a:lvl1pPr algn="l">
              <a:defRPr sz="14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738" y="612601"/>
            <a:ext cx="5486846" cy="4115246"/>
          </a:xfrm>
          <a:prstGeom prst="rect">
            <a:avLst/>
          </a:prstGeom>
        </p:spPr>
        <p:txBody>
          <a:bodyPr lIns="64266" tIns="32133" rIns="64266" bIns="32133"/>
          <a:lstStyle>
            <a:lvl1pPr marL="0" indent="0">
              <a:buNone/>
              <a:defRPr sz="2200"/>
            </a:lvl1pPr>
            <a:lvl2pPr marL="321332" indent="0">
              <a:buNone/>
              <a:defRPr sz="2000"/>
            </a:lvl2pPr>
            <a:lvl3pPr marL="642665" indent="0">
              <a:buNone/>
              <a:defRPr sz="1700"/>
            </a:lvl3pPr>
            <a:lvl4pPr marL="963997" indent="0">
              <a:buNone/>
              <a:defRPr sz="1400"/>
            </a:lvl4pPr>
            <a:lvl5pPr marL="1285330" indent="0">
              <a:buNone/>
              <a:defRPr sz="1400"/>
            </a:lvl5pPr>
            <a:lvl6pPr marL="1606662" indent="0">
              <a:buNone/>
              <a:defRPr sz="1400"/>
            </a:lvl6pPr>
            <a:lvl7pPr marL="1927996" indent="0">
              <a:buNone/>
              <a:defRPr sz="1400"/>
            </a:lvl7pPr>
            <a:lvl8pPr marL="2249327" indent="0">
              <a:buNone/>
              <a:defRPr sz="1400"/>
            </a:lvl8pPr>
            <a:lvl9pPr marL="2570659" indent="0">
              <a:buNone/>
              <a:defRPr sz="14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738" y="5367231"/>
            <a:ext cx="5486846" cy="804527"/>
          </a:xfrm>
          <a:prstGeom prst="rect">
            <a:avLst/>
          </a:prstGeom>
        </p:spPr>
        <p:txBody>
          <a:bodyPr lIns="64266" tIns="32133" rIns="64266" bIns="32133"/>
          <a:lstStyle>
            <a:lvl1pPr marL="0" indent="0">
              <a:buNone/>
              <a:defRPr sz="1000"/>
            </a:lvl1pPr>
            <a:lvl2pPr marL="321332" indent="0">
              <a:buNone/>
              <a:defRPr sz="800"/>
            </a:lvl2pPr>
            <a:lvl3pPr marL="642665" indent="0">
              <a:buNone/>
              <a:defRPr sz="700"/>
            </a:lvl3pPr>
            <a:lvl4pPr marL="963997" indent="0">
              <a:buNone/>
              <a:defRPr sz="600"/>
            </a:lvl4pPr>
            <a:lvl5pPr marL="1285330" indent="0">
              <a:buNone/>
              <a:defRPr sz="600"/>
            </a:lvl5pPr>
            <a:lvl6pPr marL="1606662" indent="0">
              <a:buNone/>
              <a:defRPr sz="600"/>
            </a:lvl6pPr>
            <a:lvl7pPr marL="1927996" indent="0">
              <a:buNone/>
              <a:defRPr sz="600"/>
            </a:lvl7pPr>
            <a:lvl8pPr marL="2249327" indent="0">
              <a:buNone/>
              <a:defRPr sz="600"/>
            </a:lvl8pPr>
            <a:lvl9pPr marL="2570659" indent="0">
              <a:buNone/>
              <a:defRPr sz="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705" y="274499"/>
            <a:ext cx="8228595" cy="1142628"/>
          </a:xfrm>
          <a:prstGeom prst="rect">
            <a:avLst/>
          </a:prstGeom>
        </p:spPr>
        <p:txBody>
          <a:bodyPr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705" y="1600126"/>
            <a:ext cx="8228595" cy="4525878"/>
          </a:xfrm>
          <a:prstGeom prst="rect">
            <a:avLst/>
          </a:prstGeom>
        </p:spPr>
        <p:txBody>
          <a:bodyPr vert="eaVert" lIns="64266" tIns="32133" rIns="64266" bIns="3213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988" y="274502"/>
            <a:ext cx="2056311" cy="5851505"/>
          </a:xfrm>
          <a:prstGeom prst="rect">
            <a:avLst/>
          </a:prstGeom>
        </p:spPr>
        <p:txBody>
          <a:bodyPr vert="eaVert" lIns="64266" tIns="32133" rIns="64266" bIns="32133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704" y="274502"/>
            <a:ext cx="6065115" cy="5851505"/>
          </a:xfrm>
          <a:prstGeom prst="rect">
            <a:avLst/>
          </a:prstGeom>
        </p:spPr>
        <p:txBody>
          <a:bodyPr vert="eaVert" lIns="64266" tIns="32133" rIns="64266" bIns="3213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705" y="274502"/>
            <a:ext cx="8228595" cy="5851505"/>
          </a:xfrm>
          <a:prstGeom prst="rect">
            <a:avLst/>
          </a:prstGeom>
        </p:spPr>
        <p:txBody>
          <a:bodyPr lIns="64266" tIns="32133" rIns="64266" bIns="3213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 algn="ctr">
              <a:buNone/>
              <a:defRPr/>
            </a:lvl1pPr>
            <a:lvl2pPr marL="456471" indent="0" algn="ctr">
              <a:buNone/>
              <a:defRPr/>
            </a:lvl2pPr>
            <a:lvl3pPr marL="912937" indent="0" algn="ctr">
              <a:buNone/>
              <a:defRPr/>
            </a:lvl3pPr>
            <a:lvl4pPr marL="1369410" indent="0" algn="ctr">
              <a:buNone/>
              <a:defRPr/>
            </a:lvl4pPr>
            <a:lvl5pPr marL="1825875" indent="0" algn="ctr">
              <a:buNone/>
              <a:defRPr/>
            </a:lvl5pPr>
            <a:lvl6pPr marL="2282345" indent="0" algn="ctr">
              <a:buNone/>
              <a:defRPr/>
            </a:lvl6pPr>
            <a:lvl7pPr marL="2738813" indent="0" algn="ctr">
              <a:buNone/>
              <a:defRPr/>
            </a:lvl7pPr>
            <a:lvl8pPr marL="3195285" indent="0" algn="ctr">
              <a:buNone/>
              <a:defRPr/>
            </a:lvl8pPr>
            <a:lvl9pPr marL="365175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4"/>
            <a:ext cx="8229600" cy="4525963"/>
          </a:xfrm>
          <a:prstGeom prst="rect">
            <a:avLst/>
          </a:prstGeom>
        </p:spPr>
        <p:txBody>
          <a:bodyPr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293" tIns="45646" rIns="91293" bIns="45646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000"/>
            </a:lvl1pPr>
            <a:lvl2pPr marL="456471" indent="0">
              <a:buNone/>
              <a:defRPr sz="1800"/>
            </a:lvl2pPr>
            <a:lvl3pPr marL="912937" indent="0">
              <a:buNone/>
              <a:defRPr sz="1600"/>
            </a:lvl3pPr>
            <a:lvl4pPr marL="1369410" indent="0">
              <a:buNone/>
              <a:defRPr sz="1400"/>
            </a:lvl4pPr>
            <a:lvl5pPr marL="1825875" indent="0">
              <a:buNone/>
              <a:defRPr sz="1400"/>
            </a:lvl5pPr>
            <a:lvl6pPr marL="2282345" indent="0">
              <a:buNone/>
              <a:defRPr sz="1400"/>
            </a:lvl6pPr>
            <a:lvl7pPr marL="2738813" indent="0">
              <a:buNone/>
              <a:defRPr sz="1400"/>
            </a:lvl7pPr>
            <a:lvl8pPr marL="3195285" indent="0">
              <a:buNone/>
              <a:defRPr sz="1400"/>
            </a:lvl8pPr>
            <a:lvl9pPr marL="365175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4"/>
            <a:ext cx="4038600" cy="452596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  <a:prstGeom prst="rect">
            <a:avLst/>
          </a:prstGeom>
        </p:spPr>
        <p:txBody>
          <a:bodyPr lIns="91293" tIns="45646" rIns="91293" bIns="45646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4" y="1435102"/>
            <a:ext cx="3008313" cy="4691063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93" tIns="45646" rIns="91293" bIns="45646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3200"/>
            </a:lvl1pPr>
            <a:lvl2pPr marL="456471" indent="0">
              <a:buNone/>
              <a:defRPr sz="2800"/>
            </a:lvl2pPr>
            <a:lvl3pPr marL="912937" indent="0">
              <a:buNone/>
              <a:defRPr sz="2400"/>
            </a:lvl3pPr>
            <a:lvl4pPr marL="1369410" indent="0">
              <a:buNone/>
              <a:defRPr sz="2000"/>
            </a:lvl4pPr>
            <a:lvl5pPr marL="1825875" indent="0">
              <a:buNone/>
              <a:defRPr sz="2000"/>
            </a:lvl5pPr>
            <a:lvl6pPr marL="2282345" indent="0">
              <a:buNone/>
              <a:defRPr sz="2000"/>
            </a:lvl6pPr>
            <a:lvl7pPr marL="2738813" indent="0">
              <a:buNone/>
              <a:defRPr sz="2000"/>
            </a:lvl7pPr>
            <a:lvl8pPr marL="3195285" indent="0">
              <a:buNone/>
              <a:defRPr sz="2000"/>
            </a:lvl8pPr>
            <a:lvl9pPr marL="365175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4"/>
            <a:ext cx="8229600" cy="4525963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39"/>
            <a:ext cx="8229600" cy="5851525"/>
          </a:xfrm>
          <a:prstGeom prst="rect">
            <a:avLst/>
          </a:prstGeom>
        </p:spPr>
        <p:txBody>
          <a:bodyPr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 algn="ctr">
              <a:buNone/>
              <a:defRPr/>
            </a:lvl1pPr>
            <a:lvl2pPr marL="456471" indent="0" algn="ctr">
              <a:buNone/>
              <a:defRPr/>
            </a:lvl2pPr>
            <a:lvl3pPr marL="912937" indent="0" algn="ctr">
              <a:buNone/>
              <a:defRPr/>
            </a:lvl3pPr>
            <a:lvl4pPr marL="1369410" indent="0" algn="ctr">
              <a:buNone/>
              <a:defRPr/>
            </a:lvl4pPr>
            <a:lvl5pPr marL="1825875" indent="0" algn="ctr">
              <a:buNone/>
              <a:defRPr/>
            </a:lvl5pPr>
            <a:lvl6pPr marL="2282345" indent="0" algn="ctr">
              <a:buNone/>
              <a:defRPr/>
            </a:lvl6pPr>
            <a:lvl7pPr marL="2738813" indent="0" algn="ctr">
              <a:buNone/>
              <a:defRPr/>
            </a:lvl7pPr>
            <a:lvl8pPr marL="3195285" indent="0" algn="ctr">
              <a:buNone/>
              <a:defRPr/>
            </a:lvl8pPr>
            <a:lvl9pPr marL="365175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4"/>
            <a:ext cx="8229600" cy="4525963"/>
          </a:xfrm>
          <a:prstGeom prst="rect">
            <a:avLst/>
          </a:prstGeom>
        </p:spPr>
        <p:txBody>
          <a:bodyPr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293" tIns="45646" rIns="91293" bIns="45646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000"/>
            </a:lvl1pPr>
            <a:lvl2pPr marL="456471" indent="0">
              <a:buNone/>
              <a:defRPr sz="1800"/>
            </a:lvl2pPr>
            <a:lvl3pPr marL="912937" indent="0">
              <a:buNone/>
              <a:defRPr sz="1600"/>
            </a:lvl3pPr>
            <a:lvl4pPr marL="1369410" indent="0">
              <a:buNone/>
              <a:defRPr sz="1400"/>
            </a:lvl4pPr>
            <a:lvl5pPr marL="1825875" indent="0">
              <a:buNone/>
              <a:defRPr sz="1400"/>
            </a:lvl5pPr>
            <a:lvl6pPr marL="2282345" indent="0">
              <a:buNone/>
              <a:defRPr sz="1400"/>
            </a:lvl6pPr>
            <a:lvl7pPr marL="2738813" indent="0">
              <a:buNone/>
              <a:defRPr sz="1400"/>
            </a:lvl7pPr>
            <a:lvl8pPr marL="3195285" indent="0">
              <a:buNone/>
              <a:defRPr sz="1400"/>
            </a:lvl8pPr>
            <a:lvl9pPr marL="365175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4"/>
            <a:ext cx="4038600" cy="452596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  <a:prstGeom prst="rect">
            <a:avLst/>
          </a:prstGeom>
        </p:spPr>
        <p:txBody>
          <a:bodyPr lIns="91293" tIns="45646" rIns="91293" bIns="45646" anchor="b"/>
          <a:lstStyle>
            <a:lvl1pPr marL="0" indent="0">
              <a:buNone/>
              <a:defRPr sz="2400" b="1"/>
            </a:lvl1pPr>
            <a:lvl2pPr marL="456471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10" indent="0">
              <a:buNone/>
              <a:defRPr sz="1600" b="1"/>
            </a:lvl4pPr>
            <a:lvl5pPr marL="1825875" indent="0">
              <a:buNone/>
              <a:defRPr sz="1600" b="1"/>
            </a:lvl5pPr>
            <a:lvl6pPr marL="2282345" indent="0">
              <a:buNone/>
              <a:defRPr sz="1600" b="1"/>
            </a:lvl6pPr>
            <a:lvl7pPr marL="2738813" indent="0">
              <a:buNone/>
              <a:defRPr sz="1600" b="1"/>
            </a:lvl7pPr>
            <a:lvl8pPr marL="3195285" indent="0">
              <a:buNone/>
              <a:defRPr sz="1600" b="1"/>
            </a:lvl8pPr>
            <a:lvl9pPr marL="365175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4" y="273050"/>
            <a:ext cx="3008313" cy="1162050"/>
          </a:xfrm>
          <a:prstGeom prst="rect">
            <a:avLst/>
          </a:prstGeom>
        </p:spPr>
        <p:txBody>
          <a:bodyPr lIns="91293" tIns="45646" rIns="91293" bIns="45646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 lIns="91293" tIns="45646" rIns="91293" bIns="4564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4" y="1435102"/>
            <a:ext cx="3008313" cy="4691063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93" tIns="45646" rIns="91293" bIns="45646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3200"/>
            </a:lvl1pPr>
            <a:lvl2pPr marL="456471" indent="0">
              <a:buNone/>
              <a:defRPr sz="2800"/>
            </a:lvl2pPr>
            <a:lvl3pPr marL="912937" indent="0">
              <a:buNone/>
              <a:defRPr sz="2400"/>
            </a:lvl3pPr>
            <a:lvl4pPr marL="1369410" indent="0">
              <a:buNone/>
              <a:defRPr sz="2000"/>
            </a:lvl4pPr>
            <a:lvl5pPr marL="1825875" indent="0">
              <a:buNone/>
              <a:defRPr sz="2000"/>
            </a:lvl5pPr>
            <a:lvl6pPr marL="2282345" indent="0">
              <a:buNone/>
              <a:defRPr sz="2000"/>
            </a:lvl6pPr>
            <a:lvl7pPr marL="2738813" indent="0">
              <a:buNone/>
              <a:defRPr sz="2000"/>
            </a:lvl7pPr>
            <a:lvl8pPr marL="3195285" indent="0">
              <a:buNone/>
              <a:defRPr sz="2000"/>
            </a:lvl8pPr>
            <a:lvl9pPr marL="365175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93" tIns="45646" rIns="91293" bIns="45646"/>
          <a:lstStyle>
            <a:lvl1pPr marL="0" indent="0">
              <a:buNone/>
              <a:defRPr sz="1400"/>
            </a:lvl1pPr>
            <a:lvl2pPr marL="456471" indent="0">
              <a:buNone/>
              <a:defRPr sz="1200"/>
            </a:lvl2pPr>
            <a:lvl3pPr marL="912937" indent="0">
              <a:buNone/>
              <a:defRPr sz="1000"/>
            </a:lvl3pPr>
            <a:lvl4pPr marL="1369410" indent="0">
              <a:buNone/>
              <a:defRPr sz="900"/>
            </a:lvl4pPr>
            <a:lvl5pPr marL="1825875" indent="0">
              <a:buNone/>
              <a:defRPr sz="900"/>
            </a:lvl5pPr>
            <a:lvl6pPr marL="2282345" indent="0">
              <a:buNone/>
              <a:defRPr sz="900"/>
            </a:lvl6pPr>
            <a:lvl7pPr marL="2738813" indent="0">
              <a:buNone/>
              <a:defRPr sz="900"/>
            </a:lvl7pPr>
            <a:lvl8pPr marL="3195285" indent="0">
              <a:buNone/>
              <a:defRPr sz="900"/>
            </a:lvl8pPr>
            <a:lvl9pPr marL="365175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4"/>
            <a:ext cx="8229600" cy="4525963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  <a:prstGeom prst="rect">
            <a:avLst/>
          </a:prstGeom>
        </p:spPr>
        <p:txBody>
          <a:bodyPr vert="eaVert"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39"/>
            <a:ext cx="8229600" cy="5851525"/>
          </a:xfrm>
          <a:prstGeom prst="rect">
            <a:avLst/>
          </a:prstGeom>
        </p:spPr>
        <p:txBody>
          <a:bodyPr lIns="91293" tIns="45646" rIns="91293" bIns="45646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5" y="1435103"/>
            <a:ext cx="3008313" cy="4691063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282" tIns="45640" rIns="91282" bIns="45640"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3200"/>
            </a:lvl1pPr>
            <a:lvl2pPr marL="456415" indent="0">
              <a:buNone/>
              <a:defRPr sz="2800"/>
            </a:lvl2pPr>
            <a:lvl3pPr marL="912824" indent="0">
              <a:buNone/>
              <a:defRPr sz="2400"/>
            </a:lvl3pPr>
            <a:lvl4pPr marL="1369242" indent="0">
              <a:buNone/>
              <a:defRPr sz="2000"/>
            </a:lvl4pPr>
            <a:lvl5pPr marL="1825650" indent="0">
              <a:buNone/>
              <a:defRPr sz="2000"/>
            </a:lvl5pPr>
            <a:lvl6pPr marL="2282064" indent="0">
              <a:buNone/>
              <a:defRPr sz="2000"/>
            </a:lvl6pPr>
            <a:lvl7pPr marL="2738476" indent="0">
              <a:buNone/>
              <a:defRPr sz="2000"/>
            </a:lvl7pPr>
            <a:lvl8pPr marL="3194892" indent="0">
              <a:buNone/>
              <a:defRPr sz="2000"/>
            </a:lvl8pPr>
            <a:lvl9pPr marL="36513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>
              <a:buNone/>
              <a:defRPr sz="1400"/>
            </a:lvl1pPr>
            <a:lvl2pPr marL="456415" indent="0">
              <a:buNone/>
              <a:defRPr sz="1200"/>
            </a:lvl2pPr>
            <a:lvl3pPr marL="912824" indent="0">
              <a:buNone/>
              <a:defRPr sz="1000"/>
            </a:lvl3pPr>
            <a:lvl4pPr marL="1369242" indent="0">
              <a:buNone/>
              <a:defRPr sz="900"/>
            </a:lvl4pPr>
            <a:lvl5pPr marL="1825650" indent="0">
              <a:buNone/>
              <a:defRPr sz="900"/>
            </a:lvl5pPr>
            <a:lvl6pPr marL="2282064" indent="0">
              <a:buNone/>
              <a:defRPr sz="900"/>
            </a:lvl6pPr>
            <a:lvl7pPr marL="2738476" indent="0">
              <a:buNone/>
              <a:defRPr sz="900"/>
            </a:lvl7pPr>
            <a:lvl8pPr marL="3194892" indent="0">
              <a:buNone/>
              <a:defRPr sz="900"/>
            </a:lvl8pPr>
            <a:lvl9pPr marL="36513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  <a:prstGeom prst="rect">
            <a:avLst/>
          </a:prstGeom>
        </p:spPr>
        <p:txBody>
          <a:bodyPr vert="eaVert"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1" y="274640"/>
            <a:ext cx="8229600" cy="5851525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282" tIns="45640" rIns="91282" bIns="45640"/>
          <a:lstStyle>
            <a:lvl1pPr marL="0" indent="0" algn="ctr">
              <a:buNone/>
              <a:defRPr/>
            </a:lvl1pPr>
            <a:lvl2pPr marL="456415" indent="0" algn="ctr">
              <a:buNone/>
              <a:defRPr/>
            </a:lvl2pPr>
            <a:lvl3pPr marL="912824" indent="0" algn="ctr">
              <a:buNone/>
              <a:defRPr/>
            </a:lvl3pPr>
            <a:lvl4pPr marL="1369242" indent="0" algn="ctr">
              <a:buNone/>
              <a:defRPr/>
            </a:lvl4pPr>
            <a:lvl5pPr marL="1825650" indent="0" algn="ctr">
              <a:buNone/>
              <a:defRPr/>
            </a:lvl5pPr>
            <a:lvl6pPr marL="2282064" indent="0" algn="ctr">
              <a:buNone/>
              <a:defRPr/>
            </a:lvl6pPr>
            <a:lvl7pPr marL="2738476" indent="0" algn="ctr">
              <a:buNone/>
              <a:defRPr/>
            </a:lvl7pPr>
            <a:lvl8pPr marL="3194892" indent="0" algn="ctr">
              <a:buNone/>
              <a:defRPr/>
            </a:lvl8pPr>
            <a:lvl9pPr marL="36513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15"/>
            <a:ext cx="8229600" cy="4525963"/>
          </a:xfrm>
          <a:prstGeom prst="rect">
            <a:avLst/>
          </a:prstGeom>
        </p:spPr>
        <p:txBody>
          <a:bodyPr lIns="91282" tIns="45640" rIns="91282" bIns="4564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282" tIns="45640" rIns="91282" bIns="45640"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000"/>
            </a:lvl1pPr>
            <a:lvl2pPr marL="456415" indent="0">
              <a:buNone/>
              <a:defRPr sz="1800"/>
            </a:lvl2pPr>
            <a:lvl3pPr marL="912824" indent="0">
              <a:buNone/>
              <a:defRPr sz="1600"/>
            </a:lvl3pPr>
            <a:lvl4pPr marL="1369242" indent="0">
              <a:buNone/>
              <a:defRPr sz="1400"/>
            </a:lvl4pPr>
            <a:lvl5pPr marL="1825650" indent="0">
              <a:buNone/>
              <a:defRPr sz="1400"/>
            </a:lvl5pPr>
            <a:lvl6pPr marL="2282064" indent="0">
              <a:buNone/>
              <a:defRPr sz="1400"/>
            </a:lvl6pPr>
            <a:lvl7pPr marL="2738476" indent="0">
              <a:buNone/>
              <a:defRPr sz="1400"/>
            </a:lvl7pPr>
            <a:lvl8pPr marL="3194892" indent="0">
              <a:buNone/>
              <a:defRPr sz="1400"/>
            </a:lvl8pPr>
            <a:lvl9pPr marL="36513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  <a:prstGeom prst="rect">
            <a:avLst/>
          </a:prstGeom>
        </p:spPr>
        <p:txBody>
          <a:bodyPr lIns="91282" tIns="45640" rIns="91282" bIns="45640" anchor="b"/>
          <a:lstStyle>
            <a:lvl1pPr marL="0" indent="0">
              <a:buNone/>
              <a:defRPr sz="2400" b="1"/>
            </a:lvl1pPr>
            <a:lvl2pPr marL="456415" indent="0">
              <a:buNone/>
              <a:defRPr sz="2000" b="1"/>
            </a:lvl2pPr>
            <a:lvl3pPr marL="912824" indent="0">
              <a:buNone/>
              <a:defRPr sz="1800" b="1"/>
            </a:lvl3pPr>
            <a:lvl4pPr marL="1369242" indent="0">
              <a:buNone/>
              <a:defRPr sz="1600" b="1"/>
            </a:lvl4pPr>
            <a:lvl5pPr marL="1825650" indent="0">
              <a:buNone/>
              <a:defRPr sz="1600" b="1"/>
            </a:lvl5pPr>
            <a:lvl6pPr marL="2282064" indent="0">
              <a:buNone/>
              <a:defRPr sz="1600" b="1"/>
            </a:lvl6pPr>
            <a:lvl7pPr marL="2738476" indent="0">
              <a:buNone/>
              <a:defRPr sz="1600" b="1"/>
            </a:lvl7pPr>
            <a:lvl8pPr marL="3194892" indent="0">
              <a:buNone/>
              <a:defRPr sz="1600" b="1"/>
            </a:lvl8pPr>
            <a:lvl9pPr marL="36513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  <a:prstGeom prst="rect">
            <a:avLst/>
          </a:prstGeom>
        </p:spPr>
        <p:txBody>
          <a:bodyPr lIns="91282" tIns="45640" rIns="91282" bIns="4564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91282" tIns="45640" rIns="91282" bIns="45640"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Relationship Id="rId14" Type="http://schemas.openxmlformats.org/officeDocument/2006/relationships/image" Target="../media/image2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image" Target="../media/image2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image" Target="../media/image2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image" Target="../media/image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2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Relationship Id="rId14" Type="http://schemas.openxmlformats.org/officeDocument/2006/relationships/image" Target="../media/image2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image" Target="../media/image2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7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92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1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image" Target="../media/image2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2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1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16.xml"/><Relationship Id="rId7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5.xml"/><Relationship Id="rId2" Type="http://schemas.openxmlformats.org/officeDocument/2006/relationships/slideLayout" Target="../slideLayouts/slideLayout315.xml"/><Relationship Id="rId1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9.xml"/><Relationship Id="rId11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22.xml"/><Relationship Id="rId14" Type="http://schemas.openxmlformats.org/officeDocument/2006/relationships/image" Target="../media/image2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image" Target="../media/image2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image" Target="../media/image2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7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1.xml"/><Relationship Id="rId2" Type="http://schemas.openxmlformats.org/officeDocument/2006/relationships/slideLayout" Target="../slideLayouts/slideLayout351.xml"/><Relationship Id="rId1" Type="http://schemas.openxmlformats.org/officeDocument/2006/relationships/slideLayout" Target="../slideLayouts/slideLayout350.xml"/><Relationship Id="rId6" Type="http://schemas.openxmlformats.org/officeDocument/2006/relationships/slideLayout" Target="../slideLayouts/slideLayout355.xml"/><Relationship Id="rId11" Type="http://schemas.openxmlformats.org/officeDocument/2006/relationships/slideLayout" Target="../slideLayouts/slideLayout360.xml"/><Relationship Id="rId5" Type="http://schemas.openxmlformats.org/officeDocument/2006/relationships/slideLayout" Target="../slideLayouts/slideLayout354.xml"/><Relationship Id="rId10" Type="http://schemas.openxmlformats.org/officeDocument/2006/relationships/slideLayout" Target="../slideLayouts/slideLayout359.xml"/><Relationship Id="rId4" Type="http://schemas.openxmlformats.org/officeDocument/2006/relationships/slideLayout" Target="../slideLayouts/slideLayout353.xml"/><Relationship Id="rId9" Type="http://schemas.openxmlformats.org/officeDocument/2006/relationships/slideLayout" Target="../slideLayouts/slideLayout358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6453188"/>
            <a:ext cx="8820150" cy="1524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0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34925" y="6453188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74749B5-E68D-40FC-8D20-D9BE0943B3EA}" type="slidenum">
              <a:rPr lang="fr-FR" sz="800" b="1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031" name="Connecteur droit 2"/>
          <p:cNvCxnSpPr>
            <a:cxnSpLocks noChangeShapeType="1"/>
          </p:cNvCxnSpPr>
          <p:nvPr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303463" y="6629400"/>
            <a:ext cx="47164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700" b="1"/>
              <a:t>Les Partenariats Public-Privé au service du développement régional- Financement des PPP- 11 Avril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3" r:id="rId2"/>
    <p:sldLayoutId id="2147485902" r:id="rId3"/>
    <p:sldLayoutId id="2147485901" r:id="rId4"/>
    <p:sldLayoutId id="2147485900" r:id="rId5"/>
    <p:sldLayoutId id="2147485899" r:id="rId6"/>
    <p:sldLayoutId id="2147485898" r:id="rId7"/>
    <p:sldLayoutId id="2147485897" r:id="rId8"/>
    <p:sldLayoutId id="2147485896" r:id="rId9"/>
    <p:sldLayoutId id="2147485895" r:id="rId10"/>
    <p:sldLayoutId id="2147485894" r:id="rId11"/>
    <p:sldLayoutId id="21474858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4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BD86A2FC-DD94-4A86-817F-9DB5EA194F05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5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46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32103" name="Picture 37"/>
          <p:cNvPicPr>
            <a:picLocks noChangeAspect="1" noChangeArrowheads="1"/>
          </p:cNvPicPr>
          <p:nvPr/>
        </p:nvPicPr>
        <p:blipFill>
          <a:blip r:embed="rId14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4" name="Picture 40" descr="CDG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188" y="63087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Line 41"/>
          <p:cNvSpPr>
            <a:spLocks noChangeShapeType="1"/>
          </p:cNvSpPr>
          <p:nvPr/>
        </p:nvSpPr>
        <p:spPr bwMode="auto">
          <a:xfrm flipV="1">
            <a:off x="892175" y="527050"/>
            <a:ext cx="8072438" cy="111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282" tIns="45640" rIns="91282" bIns="45640" anchor="ctr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883C271-2815-4E3C-837D-1AE7F64095EA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3" r:id="rId1"/>
    <p:sldLayoutId id="2147486022" r:id="rId2"/>
    <p:sldLayoutId id="2147486021" r:id="rId3"/>
    <p:sldLayoutId id="2147486020" r:id="rId4"/>
    <p:sldLayoutId id="2147486019" r:id="rId5"/>
    <p:sldLayoutId id="2147486018" r:id="rId6"/>
    <p:sldLayoutId id="2147486017" r:id="rId7"/>
    <p:sldLayoutId id="2147486016" r:id="rId8"/>
    <p:sldLayoutId id="2147486015" r:id="rId9"/>
    <p:sldLayoutId id="2147486014" r:id="rId10"/>
    <p:sldLayoutId id="2147486013" r:id="rId11"/>
    <p:sldLayoutId id="21474860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8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DC507DF2-4C2D-4C42-86FF-4A6AD9303D2B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69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5415" name="Picture 40" descr="CDG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5F1E0F3-113D-42BB-A8AF-0D666E736FEA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45417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5" r:id="rId2"/>
    <p:sldLayoutId id="2147486034" r:id="rId3"/>
    <p:sldLayoutId id="2147486033" r:id="rId4"/>
    <p:sldLayoutId id="2147486032" r:id="rId5"/>
    <p:sldLayoutId id="2147486031" r:id="rId6"/>
    <p:sldLayoutId id="2147486030" r:id="rId7"/>
    <p:sldLayoutId id="2147486029" r:id="rId8"/>
    <p:sldLayoutId id="2147486028" r:id="rId9"/>
    <p:sldLayoutId id="2147486027" r:id="rId10"/>
    <p:sldLayoutId id="2147486026" r:id="rId11"/>
    <p:sldLayoutId id="2147486025" r:id="rId12"/>
    <p:sldLayoutId id="2147486024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29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292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3DF98078-A2B9-4B4E-A059-ECBBA61DC89F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293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294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59751" name="Picture 40" descr="CDG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ADC95BC-6BCC-4A56-A117-E64239E3E94A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59753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9" r:id="rId1"/>
    <p:sldLayoutId id="2147486048" r:id="rId2"/>
    <p:sldLayoutId id="2147486047" r:id="rId3"/>
    <p:sldLayoutId id="2147486046" r:id="rId4"/>
    <p:sldLayoutId id="2147486045" r:id="rId5"/>
    <p:sldLayoutId id="2147486044" r:id="rId6"/>
    <p:sldLayoutId id="2147486043" r:id="rId7"/>
    <p:sldLayoutId id="2147486042" r:id="rId8"/>
    <p:sldLayoutId id="2147486041" r:id="rId9"/>
    <p:sldLayoutId id="2147486040" r:id="rId10"/>
    <p:sldLayoutId id="2147486039" r:id="rId11"/>
    <p:sldLayoutId id="2147486038" r:id="rId12"/>
    <p:sldLayoutId id="214748603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6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9F5A2205-22B4-4DBD-B197-CD6D8CE87F2B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7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3318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74087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C92A3C1-AA4C-4BA1-ACD6-E1177D3D98E7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74089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1" r:id="rId1"/>
    <p:sldLayoutId id="2147486060" r:id="rId2"/>
    <p:sldLayoutId id="2147486059" r:id="rId3"/>
    <p:sldLayoutId id="2147486058" r:id="rId4"/>
    <p:sldLayoutId id="2147486057" r:id="rId5"/>
    <p:sldLayoutId id="2147486056" r:id="rId6"/>
    <p:sldLayoutId id="2147486055" r:id="rId7"/>
    <p:sldLayoutId id="2147486054" r:id="rId8"/>
    <p:sldLayoutId id="2147486053" r:id="rId9"/>
    <p:sldLayoutId id="2147486052" r:id="rId10"/>
    <p:sldLayoutId id="2147486051" r:id="rId11"/>
    <p:sldLayoutId id="214748605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 Box 2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234" tIns="32117" rIns="64234" bIns="32117">
            <a:spAutoFit/>
          </a:bodyPr>
          <a:lstStyle>
            <a:lvl1pPr algn="r"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1pPr>
            <a:lvl2pPr marL="455613" algn="r"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2pPr>
            <a:lvl3pPr algn="r"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3pPr>
            <a:lvl4pPr marL="1370013" algn="r"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4pPr>
            <a:lvl5pPr algn="r"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5pPr>
            <a:lvl6pPr algn="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6pPr>
            <a:lvl7pPr algn="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7pPr>
            <a:lvl8pPr algn="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8pPr>
            <a:lvl9pPr algn="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ITC Stone Sans Std Bold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cs typeface="+mn-cs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52488" y="609600"/>
            <a:ext cx="131762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266" tIns="32133" rIns="64266" bIns="32133" anchor="ctr">
            <a:spAutoFit/>
          </a:bodyPr>
          <a:lstStyle/>
          <a:p>
            <a:pPr algn="ctr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258" tIns="32129" rIns="64258" bIns="32129"/>
          <a:lstStyle/>
          <a:p>
            <a:pPr algn="r">
              <a:defRPr/>
            </a:pPr>
            <a:fld id="{B14173CA-C889-4A4A-9ADC-FB43C94305EF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266" tIns="32133" rIns="64266" bIns="32133" anchor="ctr">
            <a:spAutoFit/>
          </a:bodyPr>
          <a:lstStyle/>
          <a:p>
            <a:pPr algn="ctr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266" tIns="32133" rIns="64266" bIns="32133" anchor="ctr">
            <a:spAutoFit/>
          </a:bodyPr>
          <a:lstStyle/>
          <a:p>
            <a:pPr algn="ctr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14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0" name="Picture 8" descr="CDG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13688" y="6532563"/>
            <a:ext cx="1230312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9"/>
          <p:cNvSpPr>
            <a:spLocks noChangeShapeType="1"/>
          </p:cNvSpPr>
          <p:nvPr/>
        </p:nvSpPr>
        <p:spPr bwMode="auto">
          <a:xfrm flipV="1">
            <a:off x="687388" y="527050"/>
            <a:ext cx="8072437" cy="111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64266" tIns="32133" rIns="64266" bIns="32133" anchor="ctr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4" name="Text Box 14"/>
          <p:cNvSpPr txBox="1">
            <a:spLocks noChangeArrowheads="1"/>
          </p:cNvSpPr>
          <p:nvPr/>
        </p:nvSpPr>
        <p:spPr bwMode="auto">
          <a:xfrm rot="19402213">
            <a:off x="-288925" y="192088"/>
            <a:ext cx="1063625" cy="41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266" tIns="32133" rIns="64266" bIns="32133">
            <a:spAutoFit/>
          </a:bodyPr>
          <a:lstStyle>
            <a:lvl1pPr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lnSpc>
                <a:spcPct val="2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rgbClr val="CC330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>
              <a:lnSpc>
                <a:spcPct val="210000"/>
              </a:lnSpc>
              <a:spcBef>
                <a:spcPct val="50000"/>
              </a:spcBef>
              <a:defRPr/>
            </a:pPr>
            <a:r>
              <a:rPr lang="en-GB" smtClean="0">
                <a:cs typeface="+mn-cs"/>
              </a:rPr>
              <a:t>PROJET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3" r:id="rId1"/>
    <p:sldLayoutId id="2147486072" r:id="rId2"/>
    <p:sldLayoutId id="2147486071" r:id="rId3"/>
    <p:sldLayoutId id="2147486070" r:id="rId4"/>
    <p:sldLayoutId id="2147486069" r:id="rId5"/>
    <p:sldLayoutId id="2147486068" r:id="rId6"/>
    <p:sldLayoutId id="2147486067" r:id="rId7"/>
    <p:sldLayoutId id="2147486066" r:id="rId8"/>
    <p:sldLayoutId id="2147486065" r:id="rId9"/>
    <p:sldLayoutId id="2147486064" r:id="rId10"/>
    <p:sldLayoutId id="2147486063" r:id="rId11"/>
    <p:sldLayoutId id="214748606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321332" algn="ctr" defTabSz="91379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6pPr>
      <a:lvl7pPr marL="642665" algn="ctr" defTabSz="91379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7pPr>
      <a:lvl8pPr marL="963997" algn="ctr" defTabSz="91379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8pPr>
      <a:lvl9pPr marL="1285330" algn="ctr" defTabSz="91379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defTabSz="9112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5425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5425" algn="l" defTabSz="911225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377638" indent="-228727" algn="l" defTabSz="9137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698971" indent="-228727" algn="l" defTabSz="9137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020302" indent="-228727" algn="l" defTabSz="9137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41635" indent="-228727" algn="l" defTabSz="91379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32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65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97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30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62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96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27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59" algn="l" defTabSz="64266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4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1B3E3077-7C16-4A07-BEE8-11A636E56446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5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366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0711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C553F677-374D-4A1A-817F-6D8778F09F9D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00713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84" r:id="rId2"/>
    <p:sldLayoutId id="2147486083" r:id="rId3"/>
    <p:sldLayoutId id="2147486082" r:id="rId4"/>
    <p:sldLayoutId id="2147486081" r:id="rId5"/>
    <p:sldLayoutId id="2147486080" r:id="rId6"/>
    <p:sldLayoutId id="2147486079" r:id="rId7"/>
    <p:sldLayoutId id="2147486078" r:id="rId8"/>
    <p:sldLayoutId id="2147486077" r:id="rId9"/>
    <p:sldLayoutId id="2147486076" r:id="rId10"/>
    <p:sldLayoutId id="2147486075" r:id="rId11"/>
    <p:sldLayoutId id="214748607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38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388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68038FB1-F901-4FE6-A297-A40851706A32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389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6390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14023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3B4CE70F-2F01-4E70-9699-A58B29233206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14025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7" r:id="rId1"/>
    <p:sldLayoutId id="2147486096" r:id="rId2"/>
    <p:sldLayoutId id="2147486095" r:id="rId3"/>
    <p:sldLayoutId id="2147486094" r:id="rId4"/>
    <p:sldLayoutId id="2147486093" r:id="rId5"/>
    <p:sldLayoutId id="2147486092" r:id="rId6"/>
    <p:sldLayoutId id="2147486091" r:id="rId7"/>
    <p:sldLayoutId id="2147486090" r:id="rId8"/>
    <p:sldLayoutId id="2147486089" r:id="rId9"/>
    <p:sldLayoutId id="2147486088" r:id="rId10"/>
    <p:sldLayoutId id="2147486087" r:id="rId11"/>
    <p:sldLayoutId id="21474860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41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412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4AC83C6C-7744-4304-97B1-F3D56D109FEE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413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7414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27335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6845C2A0-BC1B-4DE6-B6EF-AC32478EEF99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27337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08" r:id="rId2"/>
    <p:sldLayoutId id="2147486107" r:id="rId3"/>
    <p:sldLayoutId id="2147486106" r:id="rId4"/>
    <p:sldLayoutId id="2147486105" r:id="rId5"/>
    <p:sldLayoutId id="2147486104" r:id="rId6"/>
    <p:sldLayoutId id="2147486103" r:id="rId7"/>
    <p:sldLayoutId id="2147486102" r:id="rId8"/>
    <p:sldLayoutId id="2147486101" r:id="rId9"/>
    <p:sldLayoutId id="2147486100" r:id="rId10"/>
    <p:sldLayoutId id="2147486099" r:id="rId11"/>
    <p:sldLayoutId id="21474860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4BFB1117-27A0-4DDF-A90B-038D8979C9F5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7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8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40647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8FC812E-40CA-4D2C-A269-3FA48EAC6E08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40649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1" r:id="rId1"/>
    <p:sldLayoutId id="2147486120" r:id="rId2"/>
    <p:sldLayoutId id="2147486119" r:id="rId3"/>
    <p:sldLayoutId id="2147486118" r:id="rId4"/>
    <p:sldLayoutId id="2147486117" r:id="rId5"/>
    <p:sldLayoutId id="2147486116" r:id="rId6"/>
    <p:sldLayoutId id="2147486115" r:id="rId7"/>
    <p:sldLayoutId id="2147486114" r:id="rId8"/>
    <p:sldLayoutId id="2147486113" r:id="rId9"/>
    <p:sldLayoutId id="2147486112" r:id="rId10"/>
    <p:sldLayoutId id="2147486111" r:id="rId11"/>
    <p:sldLayoutId id="214748611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59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60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66EA42A3-6B19-4111-B3F7-6EADFF6D5F4F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61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62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53959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EF70A20-F923-4B80-BB94-76BA9F9D2734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53961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3" r:id="rId1"/>
    <p:sldLayoutId id="2147486132" r:id="rId2"/>
    <p:sldLayoutId id="2147486131" r:id="rId3"/>
    <p:sldLayoutId id="2147486130" r:id="rId4"/>
    <p:sldLayoutId id="2147486129" r:id="rId5"/>
    <p:sldLayoutId id="2147486128" r:id="rId6"/>
    <p:sldLayoutId id="2147486127" r:id="rId7"/>
    <p:sldLayoutId id="2147486126" r:id="rId8"/>
    <p:sldLayoutId id="2147486125" r:id="rId9"/>
    <p:sldLayoutId id="2147486124" r:id="rId10"/>
    <p:sldLayoutId id="2147486123" r:id="rId11"/>
    <p:sldLayoutId id="214748612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2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4342" name="Picture 37"/>
          <p:cNvPicPr>
            <a:picLocks noChangeAspect="1" noChangeArrowheads="1"/>
          </p:cNvPicPr>
          <p:nvPr/>
        </p:nvPicPr>
        <p:blipFill>
          <a:blip r:embed="rId16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0" descr="CDG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88" y="64484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Line 41"/>
          <p:cNvSpPr>
            <a:spLocks noChangeShapeType="1"/>
          </p:cNvSpPr>
          <p:nvPr/>
        </p:nvSpPr>
        <p:spPr bwMode="auto">
          <a:xfrm flipV="1">
            <a:off x="892175" y="527050"/>
            <a:ext cx="8072438" cy="111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282" tIns="45640" rIns="91282" bIns="45640" anchor="ctr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11F18ACB-1E11-4DF7-9F7D-6026AE908A22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8" r:id="rId1"/>
    <p:sldLayoutId id="2147485917" r:id="rId2"/>
    <p:sldLayoutId id="2147485916" r:id="rId3"/>
    <p:sldLayoutId id="2147485915" r:id="rId4"/>
    <p:sldLayoutId id="2147485914" r:id="rId5"/>
    <p:sldLayoutId id="2147485913" r:id="rId6"/>
    <p:sldLayoutId id="2147485912" r:id="rId7"/>
    <p:sldLayoutId id="2147485911" r:id="rId8"/>
    <p:sldLayoutId id="2147485910" r:id="rId9"/>
    <p:sldLayoutId id="2147485909" r:id="rId10"/>
    <p:sldLayoutId id="2147485908" r:id="rId11"/>
    <p:sldLayoutId id="2147485907" r:id="rId12"/>
    <p:sldLayoutId id="2147485906" r:id="rId13"/>
    <p:sldLayoutId id="214748590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4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51E0B612-E575-4016-9B13-001CCA13493E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5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6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67271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9B8ED5D-B194-431E-9063-51356EDF48CC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67273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4" r:id="rId2"/>
    <p:sldLayoutId id="2147486143" r:id="rId3"/>
    <p:sldLayoutId id="2147486142" r:id="rId4"/>
    <p:sldLayoutId id="2147486141" r:id="rId5"/>
    <p:sldLayoutId id="2147486140" r:id="rId6"/>
    <p:sldLayoutId id="2147486139" r:id="rId7"/>
    <p:sldLayoutId id="2147486138" r:id="rId8"/>
    <p:sldLayoutId id="2147486137" r:id="rId9"/>
    <p:sldLayoutId id="2147486136" r:id="rId10"/>
    <p:sldLayoutId id="2147486135" r:id="rId11"/>
    <p:sldLayoutId id="21474861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8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F20B1C3C-9281-47BB-AAA3-16AA1E4E0675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9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10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80583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369AAAF-FD44-4AFB-B3F4-1C2FA27D8CCE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80585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7" r:id="rId1"/>
    <p:sldLayoutId id="2147486156" r:id="rId2"/>
    <p:sldLayoutId id="2147486155" r:id="rId3"/>
    <p:sldLayoutId id="2147486154" r:id="rId4"/>
    <p:sldLayoutId id="2147486153" r:id="rId5"/>
    <p:sldLayoutId id="2147486152" r:id="rId6"/>
    <p:sldLayoutId id="2147486151" r:id="rId7"/>
    <p:sldLayoutId id="2147486150" r:id="rId8"/>
    <p:sldLayoutId id="2147486149" r:id="rId9"/>
    <p:sldLayoutId id="2147486148" r:id="rId10"/>
    <p:sldLayoutId id="2147486147" r:id="rId11"/>
    <p:sldLayoutId id="214748614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3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32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4956BEEE-FEE9-4D20-B100-E8DA8CCA8E90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33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534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3895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1D9BB398-4C59-47F7-A18C-1776FEDFF04D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293897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9" r:id="rId1"/>
    <p:sldLayoutId id="2147486168" r:id="rId2"/>
    <p:sldLayoutId id="2147486167" r:id="rId3"/>
    <p:sldLayoutId id="2147486166" r:id="rId4"/>
    <p:sldLayoutId id="2147486165" r:id="rId5"/>
    <p:sldLayoutId id="2147486164" r:id="rId6"/>
    <p:sldLayoutId id="2147486163" r:id="rId7"/>
    <p:sldLayoutId id="2147486162" r:id="rId8"/>
    <p:sldLayoutId id="2147486161" r:id="rId9"/>
    <p:sldLayoutId id="2147486160" r:id="rId10"/>
    <p:sldLayoutId id="2147486159" r:id="rId11"/>
    <p:sldLayoutId id="21474861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6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E99E69AC-CB84-4534-B7D5-5CB473B9408A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7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8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07207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4455EB1-F478-47F1-98EE-111E33F47414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07209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1" r:id="rId1"/>
    <p:sldLayoutId id="2147486180" r:id="rId2"/>
    <p:sldLayoutId id="2147486179" r:id="rId3"/>
    <p:sldLayoutId id="2147486178" r:id="rId4"/>
    <p:sldLayoutId id="2147486177" r:id="rId5"/>
    <p:sldLayoutId id="2147486176" r:id="rId6"/>
    <p:sldLayoutId id="2147486175" r:id="rId7"/>
    <p:sldLayoutId id="2147486174" r:id="rId8"/>
    <p:sldLayoutId id="2147486173" r:id="rId9"/>
    <p:sldLayoutId id="2147486172" r:id="rId10"/>
    <p:sldLayoutId id="2147486171" r:id="rId11"/>
    <p:sldLayoutId id="214748617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79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80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8231FE1A-D1B9-45ED-91E4-0C7050F555D3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81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4582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20519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71CA277-E028-4E65-9BAA-4F8ED8C5452B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20521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3" r:id="rId1"/>
    <p:sldLayoutId id="2147486192" r:id="rId2"/>
    <p:sldLayoutId id="2147486191" r:id="rId3"/>
    <p:sldLayoutId id="2147486190" r:id="rId4"/>
    <p:sldLayoutId id="2147486189" r:id="rId5"/>
    <p:sldLayoutId id="2147486188" r:id="rId6"/>
    <p:sldLayoutId id="2147486187" r:id="rId7"/>
    <p:sldLayoutId id="2147486186" r:id="rId8"/>
    <p:sldLayoutId id="2147486185" r:id="rId9"/>
    <p:sldLayoutId id="2147486184" r:id="rId10"/>
    <p:sldLayoutId id="2147486183" r:id="rId11"/>
    <p:sldLayoutId id="214748618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4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AA53C806-7081-4622-949E-AEC7A60ED287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5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6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33831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7D7B374D-64BA-47F1-AF69-DB87CF788933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33833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5" r:id="rId1"/>
    <p:sldLayoutId id="2147486204" r:id="rId2"/>
    <p:sldLayoutId id="2147486203" r:id="rId3"/>
    <p:sldLayoutId id="2147486202" r:id="rId4"/>
    <p:sldLayoutId id="2147486201" r:id="rId5"/>
    <p:sldLayoutId id="2147486200" r:id="rId6"/>
    <p:sldLayoutId id="2147486199" r:id="rId7"/>
    <p:sldLayoutId id="2147486198" r:id="rId8"/>
    <p:sldLayoutId id="2147486197" r:id="rId9"/>
    <p:sldLayoutId id="2147486196" r:id="rId10"/>
    <p:sldLayoutId id="2147486195" r:id="rId11"/>
    <p:sldLayoutId id="214748619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2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28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80E2E422-AD9F-4EFF-8B16-5181548D3B98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29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30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47143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A29CC8F6-B2EE-41A5-A0D1-BC16F468D800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47145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7" r:id="rId1"/>
    <p:sldLayoutId id="2147486216" r:id="rId2"/>
    <p:sldLayoutId id="2147486215" r:id="rId3"/>
    <p:sldLayoutId id="2147486214" r:id="rId4"/>
    <p:sldLayoutId id="2147486213" r:id="rId5"/>
    <p:sldLayoutId id="2147486212" r:id="rId6"/>
    <p:sldLayoutId id="2147486211" r:id="rId7"/>
    <p:sldLayoutId id="2147486210" r:id="rId8"/>
    <p:sldLayoutId id="2147486209" r:id="rId9"/>
    <p:sldLayoutId id="2147486208" r:id="rId10"/>
    <p:sldLayoutId id="2147486207" r:id="rId11"/>
    <p:sldLayoutId id="21474862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2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A59ED780-5131-417B-A03F-EE12274D4817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3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4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0455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D6E7FF76-07B3-46B7-A040-A516011E61B6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60457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9" r:id="rId1"/>
    <p:sldLayoutId id="2147486228" r:id="rId2"/>
    <p:sldLayoutId id="2147486227" r:id="rId3"/>
    <p:sldLayoutId id="2147486226" r:id="rId4"/>
    <p:sldLayoutId id="2147486225" r:id="rId5"/>
    <p:sldLayoutId id="2147486224" r:id="rId6"/>
    <p:sldLayoutId id="2147486223" r:id="rId7"/>
    <p:sldLayoutId id="2147486222" r:id="rId8"/>
    <p:sldLayoutId id="2147486221" r:id="rId9"/>
    <p:sldLayoutId id="2147486220" r:id="rId10"/>
    <p:sldLayoutId id="2147486219" r:id="rId11"/>
    <p:sldLayoutId id="214748621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7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76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B8BDEFDF-C079-4C4A-823A-232802750EE3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77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678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73767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A322AF3-5523-4C03-81BA-964A302B823F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73769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1" r:id="rId1"/>
    <p:sldLayoutId id="2147486240" r:id="rId2"/>
    <p:sldLayoutId id="2147486239" r:id="rId3"/>
    <p:sldLayoutId id="2147486238" r:id="rId4"/>
    <p:sldLayoutId id="2147486237" r:id="rId5"/>
    <p:sldLayoutId id="2147486236" r:id="rId6"/>
    <p:sldLayoutId id="2147486235" r:id="rId7"/>
    <p:sldLayoutId id="2147486234" r:id="rId8"/>
    <p:sldLayoutId id="2147486233" r:id="rId9"/>
    <p:sldLayoutId id="2147486232" r:id="rId10"/>
    <p:sldLayoutId id="2147486231" r:id="rId11"/>
    <p:sldLayoutId id="21474862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93" tIns="45646" rIns="91293" bIns="45646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699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700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/>
          <a:lstStyle/>
          <a:p>
            <a:pPr algn="r" defTabSz="641350">
              <a:defRPr/>
            </a:pPr>
            <a:fld id="{13EC5BAD-24D5-4F40-8900-D5C9DB873B15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41350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701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702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87079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329CF896-0569-4FBF-A8CF-9549D497B92E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387081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3" r:id="rId1"/>
    <p:sldLayoutId id="2147486252" r:id="rId2"/>
    <p:sldLayoutId id="2147486251" r:id="rId3"/>
    <p:sldLayoutId id="2147486250" r:id="rId4"/>
    <p:sldLayoutId id="2147486249" r:id="rId5"/>
    <p:sldLayoutId id="2147486248" r:id="rId6"/>
    <p:sldLayoutId id="2147486247" r:id="rId7"/>
    <p:sldLayoutId id="2147486246" r:id="rId8"/>
    <p:sldLayoutId id="2147486245" r:id="rId9"/>
    <p:sldLayoutId id="2147486244" r:id="rId10"/>
    <p:sldLayoutId id="2147486243" r:id="rId11"/>
    <p:sldLayoutId id="21474862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9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4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8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578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7049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517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986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1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3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F5D19912-FE3D-4873-8EF0-12266C6BEC65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7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8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9703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2767AD1-5829-4D92-8367-76F2E1784276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9705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0" r:id="rId1"/>
    <p:sldLayoutId id="2147485929" r:id="rId2"/>
    <p:sldLayoutId id="2147485928" r:id="rId3"/>
    <p:sldLayoutId id="2147485927" r:id="rId4"/>
    <p:sldLayoutId id="2147485926" r:id="rId5"/>
    <p:sldLayoutId id="2147485925" r:id="rId6"/>
    <p:sldLayoutId id="2147485924" r:id="rId7"/>
    <p:sldLayoutId id="2147485923" r:id="rId8"/>
    <p:sldLayoutId id="2147485922" r:id="rId9"/>
    <p:sldLayoutId id="2147485921" r:id="rId10"/>
    <p:sldLayoutId id="2147485920" r:id="rId11"/>
    <p:sldLayoutId id="214748591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93" tIns="45646" rIns="91293" bIns="45646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2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24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/>
          <a:lstStyle/>
          <a:p>
            <a:pPr algn="r" defTabSz="641350">
              <a:defRPr/>
            </a:pPr>
            <a:fld id="{A276EF3C-1F1F-4785-9307-3ACB23502C16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41350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25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26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8" tIns="32089" rIns="64178" bIns="32089" anchor="ctr">
            <a:spAutoFit/>
          </a:bodyPr>
          <a:lstStyle/>
          <a:p>
            <a:pPr algn="ctr" defTabSz="641350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00391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8" tIns="32089" rIns="64178" bIns="32089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C0E9A7E-99E8-40BD-89E7-1353C99563FF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00393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5" r:id="rId1"/>
    <p:sldLayoutId id="2147486264" r:id="rId2"/>
    <p:sldLayoutId id="2147486263" r:id="rId3"/>
    <p:sldLayoutId id="2147486262" r:id="rId4"/>
    <p:sldLayoutId id="2147486261" r:id="rId5"/>
    <p:sldLayoutId id="2147486260" r:id="rId6"/>
    <p:sldLayoutId id="2147486259" r:id="rId7"/>
    <p:sldLayoutId id="2147486258" r:id="rId8"/>
    <p:sldLayoutId id="2147486257" r:id="rId9"/>
    <p:sldLayoutId id="2147486256" r:id="rId10"/>
    <p:sldLayoutId id="2147486255" r:id="rId11"/>
    <p:sldLayoutId id="21474862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93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4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8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578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7049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517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986" indent="-22823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1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3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5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50" algn="l" defTabSz="9129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3014" name="Picture 37"/>
          <p:cNvPicPr>
            <a:picLocks noChangeAspect="1" noChangeArrowheads="1"/>
          </p:cNvPicPr>
          <p:nvPr/>
        </p:nvPicPr>
        <p:blipFill>
          <a:blip r:embed="rId16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40" descr="CDG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88" y="64484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41"/>
          <p:cNvSpPr>
            <a:spLocks noChangeShapeType="1"/>
          </p:cNvSpPr>
          <p:nvPr/>
        </p:nvSpPr>
        <p:spPr bwMode="auto">
          <a:xfrm flipV="1">
            <a:off x="892175" y="527050"/>
            <a:ext cx="8072438" cy="111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282" tIns="45640" rIns="91282" bIns="45640" anchor="ctr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704C601-9C16-4B45-940E-2A6C9092B1F9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943" r:id="rId2"/>
    <p:sldLayoutId id="2147485942" r:id="rId3"/>
    <p:sldLayoutId id="2147485941" r:id="rId4"/>
    <p:sldLayoutId id="2147485940" r:id="rId5"/>
    <p:sldLayoutId id="2147485939" r:id="rId6"/>
    <p:sldLayoutId id="2147485938" r:id="rId7"/>
    <p:sldLayoutId id="2147485937" r:id="rId8"/>
    <p:sldLayoutId id="2147485936" r:id="rId9"/>
    <p:sldLayoutId id="2147485935" r:id="rId10"/>
    <p:sldLayoutId id="2147485934" r:id="rId11"/>
    <p:sldLayoutId id="2147485933" r:id="rId12"/>
    <p:sldLayoutId id="2147485932" r:id="rId13"/>
    <p:sldLayoutId id="214748593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125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fr-FR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8374" name="Picture 37"/>
          <p:cNvPicPr>
            <a:picLocks noChangeAspect="1" noChangeArrowheads="1"/>
          </p:cNvPicPr>
          <p:nvPr/>
        </p:nvPicPr>
        <p:blipFill>
          <a:blip r:embed="rId16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0" descr="CDG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88" y="64484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Line 41"/>
          <p:cNvSpPr>
            <a:spLocks noChangeShapeType="1"/>
          </p:cNvSpPr>
          <p:nvPr/>
        </p:nvSpPr>
        <p:spPr bwMode="auto">
          <a:xfrm flipV="1">
            <a:off x="892175" y="527050"/>
            <a:ext cx="8072438" cy="11113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1282" tIns="45640" rIns="91282" bIns="45640" anchor="ctr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50CE09D1-E553-41A7-A96E-7C0BD44B9527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7" r:id="rId2"/>
    <p:sldLayoutId id="2147485956" r:id="rId3"/>
    <p:sldLayoutId id="2147485955" r:id="rId4"/>
    <p:sldLayoutId id="2147485954" r:id="rId5"/>
    <p:sldLayoutId id="2147485953" r:id="rId6"/>
    <p:sldLayoutId id="2147485952" r:id="rId7"/>
    <p:sldLayoutId id="2147485951" r:id="rId8"/>
    <p:sldLayoutId id="2147485950" r:id="rId9"/>
    <p:sldLayoutId id="2147485949" r:id="rId10"/>
    <p:sldLayoutId id="2147485948" r:id="rId11"/>
    <p:sldLayoutId id="2147485947" r:id="rId12"/>
    <p:sldLayoutId id="2147485946" r:id="rId13"/>
    <p:sldLayoutId id="214748594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8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3734" name="Picture 37"/>
          <p:cNvPicPr>
            <a:picLocks noChangeAspect="1" noChangeArrowheads="1"/>
          </p:cNvPicPr>
          <p:nvPr/>
        </p:nvPicPr>
        <p:blipFill>
          <a:blip r:embed="rId16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40" descr="CDG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88" y="64484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0785F26C-7DE5-45BA-8B81-0BA0685B8EC8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53" name="Line 12"/>
          <p:cNvSpPr>
            <a:spLocks noChangeShapeType="1"/>
          </p:cNvSpPr>
          <p:nvPr userDrawn="1"/>
        </p:nvSpPr>
        <p:spPr bwMode="auto">
          <a:xfrm>
            <a:off x="1116013" y="476250"/>
            <a:ext cx="8064500" cy="0"/>
          </a:xfrm>
          <a:prstGeom prst="line">
            <a:avLst/>
          </a:prstGeom>
          <a:noFill/>
          <a:ln w="34925">
            <a:solidFill>
              <a:srgbClr val="934943"/>
            </a:solidFill>
            <a:round/>
            <a:headEnd/>
            <a:tailEnd/>
          </a:ln>
          <a:effectLst/>
          <a:extLst/>
        </p:spPr>
        <p:txBody>
          <a:bodyPr lIns="91282" tIns="45640" rIns="91282" bIns="45640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1" r:id="rId2"/>
    <p:sldLayoutId id="2147485970" r:id="rId3"/>
    <p:sldLayoutId id="2147485969" r:id="rId4"/>
    <p:sldLayoutId id="2147485968" r:id="rId5"/>
    <p:sldLayoutId id="2147485967" r:id="rId6"/>
    <p:sldLayoutId id="2147485966" r:id="rId7"/>
    <p:sldLayoutId id="2147485965" r:id="rId8"/>
    <p:sldLayoutId id="2147485964" r:id="rId9"/>
    <p:sldLayoutId id="2147485963" r:id="rId10"/>
    <p:sldLayoutId id="2147485962" r:id="rId11"/>
    <p:sldLayoutId id="2147485961" r:id="rId12"/>
    <p:sldLayoutId id="2147485960" r:id="rId13"/>
    <p:sldLayoutId id="214748595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1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2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908FA59A-6F96-4738-8861-F86EB03F8CCA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3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74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89095" name="Picture 40" descr="CDGK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41E0E403-CC0E-4DC4-A072-4ACA471A8139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89097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4" r:id="rId1"/>
    <p:sldLayoutId id="2147485983" r:id="rId2"/>
    <p:sldLayoutId id="2147485982" r:id="rId3"/>
    <p:sldLayoutId id="2147485981" r:id="rId4"/>
    <p:sldLayoutId id="2147485980" r:id="rId5"/>
    <p:sldLayoutId id="2147485979" r:id="rId6"/>
    <p:sldLayoutId id="2147485978" r:id="rId7"/>
    <p:sldLayoutId id="2147485977" r:id="rId8"/>
    <p:sldLayoutId id="2147485976" r:id="rId9"/>
    <p:sldLayoutId id="2147485975" r:id="rId10"/>
    <p:sldLayoutId id="2147485974" r:id="rId11"/>
    <p:sldLayoutId id="21474859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0" y="0"/>
            <a:ext cx="1887538" cy="425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46" tIns="32073" rIns="64146" bIns="32073">
            <a:spAutoFit/>
          </a:bodyPr>
          <a:lstStyle>
            <a:lvl1pPr algn="l"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210000"/>
              </a:lnSpc>
              <a:spcBef>
                <a:spcPct val="50000"/>
              </a:spcBef>
              <a:defRPr/>
            </a:pPr>
            <a:endParaRPr lang="en-US" sz="1100" smtClean="0">
              <a:solidFill>
                <a:srgbClr val="CC3300"/>
              </a:solidFill>
              <a:latin typeface="ITC Stone Sans Std Bold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8195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96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97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406" name="Picture 37"/>
          <p:cNvPicPr>
            <a:picLocks noChangeAspect="1" noChangeArrowheads="1"/>
          </p:cNvPicPr>
          <p:nvPr/>
        </p:nvPicPr>
        <p:blipFill>
          <a:blip r:embed="rId16"/>
          <a:srcRect l="27553" t="12209" r="50000" b="9375"/>
          <a:stretch>
            <a:fillRect/>
          </a:stretch>
        </p:blipFill>
        <p:spPr bwMode="auto">
          <a:xfrm>
            <a:off x="0" y="0"/>
            <a:ext cx="2198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7" name="Picture 40" descr="CDGK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6188" y="6448425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fld id="{5340528B-9E31-4563-9338-C38D18D97DBC}" type="slidenum">
              <a:rPr lang="fr-FR" sz="800" b="1" smtClean="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cs typeface="Arial" pitchFamily="34" charset="0"/>
              </a:rPr>
              <a:pPr algn="r">
                <a:defRPr/>
              </a:pPr>
              <a:t>‹N°›</a:t>
            </a:fld>
            <a:endParaRPr lang="fr-FR" sz="800" b="1" smtClean="0">
              <a:solidFill>
                <a:srgbClr val="000000"/>
              </a:solidFill>
              <a:latin typeface="Arial Narrow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8201" name="Line 12"/>
          <p:cNvSpPr>
            <a:spLocks noChangeShapeType="1"/>
          </p:cNvSpPr>
          <p:nvPr userDrawn="1"/>
        </p:nvSpPr>
        <p:spPr bwMode="auto">
          <a:xfrm>
            <a:off x="1116013" y="476250"/>
            <a:ext cx="8064500" cy="0"/>
          </a:xfrm>
          <a:prstGeom prst="line">
            <a:avLst/>
          </a:prstGeom>
          <a:noFill/>
          <a:ln w="34925">
            <a:solidFill>
              <a:srgbClr val="934943"/>
            </a:solidFill>
            <a:round/>
            <a:headEnd/>
            <a:tailEnd/>
          </a:ln>
          <a:effectLst/>
          <a:extLst/>
        </p:spPr>
        <p:txBody>
          <a:bodyPr lIns="91282" tIns="45640" rIns="91282" bIns="45640"/>
          <a:lstStyle/>
          <a:p>
            <a:pPr>
              <a:defRPr/>
            </a:pPr>
            <a:endParaRPr lang="fr-FR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997" r:id="rId2"/>
    <p:sldLayoutId id="2147485996" r:id="rId3"/>
    <p:sldLayoutId id="2147485995" r:id="rId4"/>
    <p:sldLayoutId id="2147485994" r:id="rId5"/>
    <p:sldLayoutId id="2147485993" r:id="rId6"/>
    <p:sldLayoutId id="2147485992" r:id="rId7"/>
    <p:sldLayoutId id="2147485991" r:id="rId8"/>
    <p:sldLayoutId id="2147485990" r:id="rId9"/>
    <p:sldLayoutId id="2147485989" r:id="rId10"/>
    <p:sldLayoutId id="2147485988" r:id="rId11"/>
    <p:sldLayoutId id="2147485987" r:id="rId12"/>
    <p:sldLayoutId id="2147485986" r:id="rId13"/>
    <p:sldLayoutId id="214748598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-252413" y="6453188"/>
            <a:ext cx="7848601" cy="215900"/>
          </a:xfrm>
          <a:prstGeom prst="rect">
            <a:avLst/>
          </a:prstGeom>
          <a:gradFill rotWithShape="1">
            <a:gsLst>
              <a:gs pos="0">
                <a:srgbClr val="6A0706"/>
              </a:gs>
              <a:gs pos="50000">
                <a:srgbClr val="9B0F0E"/>
              </a:gs>
              <a:gs pos="100000">
                <a:srgbClr val="B91413"/>
              </a:gs>
            </a:gsLst>
            <a:lin ang="0" scaled="1"/>
          </a:gra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91282" tIns="45640" rIns="91282" bIns="45640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19" name="Rectangle 21"/>
          <p:cNvSpPr>
            <a:spLocks noChangeArrowheads="1"/>
          </p:cNvSpPr>
          <p:nvPr/>
        </p:nvSpPr>
        <p:spPr bwMode="auto">
          <a:xfrm>
            <a:off x="854075" y="611188"/>
            <a:ext cx="128588" cy="322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20" name="Rectangle 26"/>
          <p:cNvSpPr>
            <a:spLocks noChangeArrowheads="1"/>
          </p:cNvSpPr>
          <p:nvPr/>
        </p:nvSpPr>
        <p:spPr bwMode="auto">
          <a:xfrm>
            <a:off x="8572500" y="6364288"/>
            <a:ext cx="455613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/>
          <a:p>
            <a:pPr algn="r" defTabSz="639763">
              <a:defRPr/>
            </a:pPr>
            <a:fld id="{267D6B03-D72F-4F73-8B21-D5E07C138F70}" type="slidenum">
              <a:rPr lang="fr-FR" sz="8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pPr algn="r" defTabSz="639763">
                <a:defRPr/>
              </a:pPr>
              <a:t>‹N°›</a:t>
            </a:fld>
            <a:endParaRPr lang="fr-FR" sz="8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21" name="Rectangle 29"/>
          <p:cNvSpPr>
            <a:spLocks noChangeArrowheads="1"/>
          </p:cNvSpPr>
          <p:nvPr/>
        </p:nvSpPr>
        <p:spPr bwMode="auto">
          <a:xfrm>
            <a:off x="179388" y="419100"/>
            <a:ext cx="1517650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22" name="Rectangle 34"/>
          <p:cNvSpPr>
            <a:spLocks noChangeArrowheads="1"/>
          </p:cNvSpPr>
          <p:nvPr/>
        </p:nvSpPr>
        <p:spPr bwMode="auto">
          <a:xfrm>
            <a:off x="4506913" y="3001963"/>
            <a:ext cx="130175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4170" tIns="32085" rIns="64170" bIns="32085" anchor="ctr">
            <a:spAutoFit/>
          </a:bodyPr>
          <a:lstStyle/>
          <a:p>
            <a:pPr algn="ctr" defTabSz="639763" eaLnBrk="0" hangingPunct="0">
              <a:lnSpc>
                <a:spcPct val="210000"/>
              </a:lnSpc>
              <a:defRPr/>
            </a:pPr>
            <a:endParaRPr lang="en-US" sz="800">
              <a:solidFill>
                <a:srgbClr val="CC33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17767" name="Picture 40" descr="CDG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96188" y="6400800"/>
            <a:ext cx="15478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7" name="Espace réservé du numéro de diapositive 4"/>
          <p:cNvSpPr txBox="1">
            <a:spLocks noGrp="1"/>
          </p:cNvSpPr>
          <p:nvPr/>
        </p:nvSpPr>
        <p:spPr bwMode="auto">
          <a:xfrm>
            <a:off x="130175" y="6469063"/>
            <a:ext cx="347663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4170" tIns="32085" rIns="64170" bIns="32085"/>
          <a:lstStyle>
            <a:lvl1pPr algn="l" defTabSz="642938">
              <a:defRPr>
                <a:solidFill>
                  <a:schemeClr val="tx1"/>
                </a:solidFill>
                <a:latin typeface="Arial" charset="0"/>
              </a:defRPr>
            </a:lvl1pPr>
            <a:lvl2pPr marL="522288" indent="-201613" algn="l" defTabSz="642938">
              <a:defRPr>
                <a:solidFill>
                  <a:schemeClr val="tx1"/>
                </a:solidFill>
                <a:latin typeface="Arial" charset="0"/>
              </a:defRPr>
            </a:lvl2pPr>
            <a:lvl3pPr marL="803275" indent="-160338" algn="l" defTabSz="642938">
              <a:defRPr>
                <a:solidFill>
                  <a:schemeClr val="tx1"/>
                </a:solidFill>
                <a:latin typeface="Arial" charset="0"/>
              </a:defRPr>
            </a:lvl3pPr>
            <a:lvl4pPr marL="1125538" indent="-161925" algn="l" defTabSz="642938">
              <a:defRPr>
                <a:solidFill>
                  <a:schemeClr val="tx1"/>
                </a:solidFill>
                <a:latin typeface="Arial" charset="0"/>
              </a:defRPr>
            </a:lvl4pPr>
            <a:lvl5pPr marL="1446213" indent="-160338" algn="l" defTabSz="642938">
              <a:defRPr>
                <a:solidFill>
                  <a:schemeClr val="tx1"/>
                </a:solidFill>
                <a:latin typeface="Arial" charset="0"/>
              </a:defRPr>
            </a:lvl5pPr>
            <a:lvl6pPr marL="19034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606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178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75013" indent="-160338" defTabSz="642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2CB6C0F0-A9C9-4690-93D6-1153165A9972}" type="slidenum">
              <a:rPr lang="fr-FR" sz="800" b="1" smtClean="0">
                <a:solidFill>
                  <a:srgbClr val="FFFFFF"/>
                </a:solidFill>
                <a:latin typeface="Arial Narrow" pitchFamily="34" charset="0"/>
                <a:ea typeface="ＭＳ Ｐゴシック" pitchFamily="34" charset="-128"/>
                <a:cs typeface="Arial" charset="0"/>
              </a:rPr>
              <a:pPr algn="r">
                <a:defRPr/>
              </a:pPr>
              <a:t>‹N°›</a:t>
            </a:fld>
            <a:endParaRPr lang="fr-FR" sz="800" b="1" dirty="0" smtClean="0">
              <a:solidFill>
                <a:srgbClr val="FFFFFF"/>
              </a:solidFill>
              <a:latin typeface="Arial Narrow" pitchFamily="34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17769" name="Connecteur droit 2"/>
          <p:cNvCxnSpPr>
            <a:cxnSpLocks noChangeShapeType="1"/>
          </p:cNvCxnSpPr>
          <p:nvPr userDrawn="1"/>
        </p:nvCxnSpPr>
        <p:spPr bwMode="auto">
          <a:xfrm>
            <a:off x="539750" y="0"/>
            <a:ext cx="0" cy="908050"/>
          </a:xfrm>
          <a:prstGeom prst="line">
            <a:avLst/>
          </a:prstGeom>
          <a:noFill/>
          <a:ln w="19050" algn="ctr">
            <a:solidFill>
              <a:srgbClr val="AE1F1E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0" r:id="rId2"/>
    <p:sldLayoutId id="2147486009" r:id="rId3"/>
    <p:sldLayoutId id="2147486008" r:id="rId4"/>
    <p:sldLayoutId id="2147486007" r:id="rId5"/>
    <p:sldLayoutId id="2147486006" r:id="rId6"/>
    <p:sldLayoutId id="2147486005" r:id="rId7"/>
    <p:sldLayoutId id="2147486004" r:id="rId8"/>
    <p:sldLayoutId id="2147486003" r:id="rId9"/>
    <p:sldLayoutId id="2147486002" r:id="rId10"/>
    <p:sldLayoutId id="2147486001" r:id="rId11"/>
    <p:sldLayoutId id="2147486000" r:id="rId12"/>
    <p:sldLayoutId id="21474859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/>
        </a:defRPr>
      </a:lvl5pPr>
      <a:lvl6pPr marL="4564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282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692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56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595438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026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66684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3095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79508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5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2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4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4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6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92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300" algn="l" defTabSz="9128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6.emf"/><Relationship Id="rId5" Type="http://schemas.openxmlformats.org/officeDocument/2006/relationships/tags" Target="../tags/tag5.xml"/><Relationship Id="rId10" Type="http://schemas.openxmlformats.org/officeDocument/2006/relationships/oleObject" Target="../embeddings/oleObject1.bin"/><Relationship Id="rId4" Type="http://schemas.openxmlformats.org/officeDocument/2006/relationships/tags" Target="../tags/tag4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26" Type="http://schemas.openxmlformats.org/officeDocument/2006/relationships/tags" Target="../tags/tag32.xml"/><Relationship Id="rId39" Type="http://schemas.openxmlformats.org/officeDocument/2006/relationships/image" Target="../media/image14.jpeg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34" Type="http://schemas.openxmlformats.org/officeDocument/2006/relationships/image" Target="../media/image9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5.jpeg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image" Target="../media/image6.emf"/><Relationship Id="rId37" Type="http://schemas.openxmlformats.org/officeDocument/2006/relationships/image" Target="../media/image12.png"/><Relationship Id="rId40" Type="http://schemas.openxmlformats.org/officeDocument/2006/relationships/hyperlink" Target="http://www.eib.org/index.htm" TargetMode="Externa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image" Target="../media/image11.emf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31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notesSlide" Target="../notesSlides/notesSlide3.xml"/><Relationship Id="rId3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" Type="http://schemas.openxmlformats.org/officeDocument/2006/relationships/tags" Target="../tags/tag36.xml"/><Relationship Id="rId21" Type="http://schemas.openxmlformats.org/officeDocument/2006/relationships/tags" Target="../tags/tag54.xml"/><Relationship Id="rId34" Type="http://schemas.openxmlformats.org/officeDocument/2006/relationships/image" Target="../media/image28.jpe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image" Target="../media/image6.emf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1" Type="http://schemas.openxmlformats.org/officeDocument/2006/relationships/vmlDrawing" Target="../drawings/vmlDrawing3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oleObject" Target="../embeddings/oleObject3.bin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image" Target="../media/image30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notesSlide" Target="../notesSlides/notesSlide8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slideLayout" Target="../slideLayouts/slideLayout6.xml"/><Relationship Id="rId35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5" name="Text Box 3"/>
          <p:cNvSpPr txBox="1">
            <a:spLocks noChangeArrowheads="1"/>
          </p:cNvSpPr>
          <p:nvPr/>
        </p:nvSpPr>
        <p:spPr bwMode="auto">
          <a:xfrm>
            <a:off x="1763713" y="1054232"/>
            <a:ext cx="5545137" cy="14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500" b="1" dirty="0">
                <a:solidFill>
                  <a:srgbClr val="AE1F1E"/>
                </a:solidFill>
                <a:latin typeface="Calibri" pitchFamily="34" charset="0"/>
              </a:rPr>
              <a:t>Les Partenariats Public-Privé au service du développement </a:t>
            </a:r>
            <a:r>
              <a:rPr lang="fr-FR" sz="2500" b="1" dirty="0" smtClean="0">
                <a:solidFill>
                  <a:srgbClr val="AE1F1E"/>
                </a:solidFill>
                <a:latin typeface="Calibri" pitchFamily="34" charset="0"/>
              </a:rPr>
              <a:t>régional</a:t>
            </a:r>
            <a:endParaRPr lang="fr-FR" sz="1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500" b="1" i="1" u="sng" dirty="0">
                <a:solidFill>
                  <a:srgbClr val="AE1F1E"/>
                </a:solidFill>
                <a:latin typeface="Calibri" pitchFamily="34" charset="0"/>
              </a:rPr>
              <a:t>Financement des PPP</a:t>
            </a:r>
          </a:p>
        </p:txBody>
      </p:sp>
      <p:sp>
        <p:nvSpPr>
          <p:cNvPr id="415746" name="Text Box 3"/>
          <p:cNvSpPr txBox="1">
            <a:spLocks noChangeArrowheads="1"/>
          </p:cNvSpPr>
          <p:nvPr/>
        </p:nvSpPr>
        <p:spPr bwMode="auto">
          <a:xfrm>
            <a:off x="2490788" y="5661025"/>
            <a:ext cx="43132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algn="ctr">
              <a:lnSpc>
                <a:spcPct val="200000"/>
              </a:lnSpc>
              <a:spcBef>
                <a:spcPct val="50000"/>
              </a:spcBef>
            </a:pPr>
            <a:r>
              <a:rPr lang="fr-FR" sz="1800" b="1">
                <a:solidFill>
                  <a:srgbClr val="7F7F7F"/>
                </a:solidFill>
                <a:latin typeface="Calibri" pitchFamily="34" charset="0"/>
              </a:rPr>
              <a:t>11 </a:t>
            </a:r>
            <a:r>
              <a:rPr lang="fr-FR" sz="1800" b="1" smtClean="0">
                <a:solidFill>
                  <a:srgbClr val="7F7F7F"/>
                </a:solidFill>
                <a:latin typeface="Calibri" pitchFamily="34" charset="0"/>
              </a:rPr>
              <a:t>Avril </a:t>
            </a:r>
            <a:r>
              <a:rPr lang="fr-FR" sz="1800" b="1">
                <a:solidFill>
                  <a:srgbClr val="7F7F7F"/>
                </a:solidFill>
                <a:latin typeface="Calibri" pitchFamily="34" charset="0"/>
              </a:rPr>
              <a:t>2012</a:t>
            </a:r>
            <a:endParaRPr lang="fr-FR" sz="500" b="1">
              <a:solidFill>
                <a:srgbClr val="AE1F1E"/>
              </a:solidFill>
              <a:latin typeface="Calibri" pitchFamily="34" charset="0"/>
            </a:endParaRPr>
          </a:p>
        </p:txBody>
      </p:sp>
      <p:pic>
        <p:nvPicPr>
          <p:cNvPr id="415747" name="Picture 12" descr="CKI -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75" t="39371" r="21475" b="46318"/>
          <a:stretch>
            <a:fillRect/>
          </a:stretch>
        </p:blipFill>
        <p:spPr bwMode="auto">
          <a:xfrm>
            <a:off x="3425825" y="5229225"/>
            <a:ext cx="24495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48" name="Image 1" descr="Description : 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095625"/>
            <a:ext cx="14128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5749" name="Text Box 6"/>
          <p:cNvSpPr txBox="1">
            <a:spLocks noChangeArrowheads="1"/>
          </p:cNvSpPr>
          <p:nvPr/>
        </p:nvSpPr>
        <p:spPr bwMode="auto">
          <a:xfrm>
            <a:off x="1908175" y="6638925"/>
            <a:ext cx="6121400" cy="207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Rectangle 5"/>
          <p:cNvSpPr>
            <a:spLocks noChangeArrowheads="1"/>
          </p:cNvSpPr>
          <p:nvPr/>
        </p:nvSpPr>
        <p:spPr bwMode="auto">
          <a:xfrm>
            <a:off x="611188" y="1303338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MERCI DE VOTRE ATTENTION</a:t>
            </a:r>
          </a:p>
        </p:txBody>
      </p:sp>
      <p:pic>
        <p:nvPicPr>
          <p:cNvPr id="43622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138" y="2365375"/>
            <a:ext cx="17399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381250"/>
            <a:ext cx="17287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8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376488"/>
            <a:ext cx="17795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9" name="Picture 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381250"/>
            <a:ext cx="17160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30" name="Picture 12" descr="CKI - log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75" t="39371" r="21475" b="46318"/>
          <a:stretch>
            <a:fillRect/>
          </a:stretch>
        </p:blipFill>
        <p:spPr bwMode="auto">
          <a:xfrm>
            <a:off x="969963" y="4359275"/>
            <a:ext cx="2449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6231" name="Rectangle 11"/>
          <p:cNvSpPr>
            <a:spLocks noChangeArrowheads="1"/>
          </p:cNvSpPr>
          <p:nvPr/>
        </p:nvSpPr>
        <p:spPr bwMode="auto">
          <a:xfrm>
            <a:off x="3635375" y="4341813"/>
            <a:ext cx="5040313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46" tIns="33673" rIns="67346" bIns="33673" anchor="ctr">
            <a:spAutoFit/>
          </a:bodyPr>
          <a:lstStyle/>
          <a:p>
            <a:pPr defTabSz="673100">
              <a:lnSpc>
                <a:spcPct val="120000"/>
              </a:lnSpc>
            </a:pPr>
            <a:r>
              <a:rPr lang="en-US" sz="1400" b="1" u="sng">
                <a:latin typeface="Calibri" pitchFamily="34" charset="0"/>
              </a:rPr>
              <a:t>Contact:</a:t>
            </a:r>
          </a:p>
          <a:p>
            <a:pPr defTabSz="673100">
              <a:lnSpc>
                <a:spcPct val="120000"/>
              </a:lnSpc>
            </a:pPr>
            <a:endParaRPr lang="en-US" sz="800" u="sng">
              <a:latin typeface="Calibri" pitchFamily="34" charset="0"/>
            </a:endParaRPr>
          </a:p>
          <a:p>
            <a:pPr defTabSz="673100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M. Noureddine FARIH, </a:t>
            </a:r>
          </a:p>
          <a:p>
            <a:pPr defTabSz="673100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101, Boulevard Massira Al Khadra, Casablanca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Tél : +212 (0)5 22 23 97 42</a:t>
            </a:r>
          </a:p>
          <a:p>
            <a:pPr defTabSz="673100">
              <a:lnSpc>
                <a:spcPct val="120000"/>
              </a:lnSpc>
            </a:pPr>
            <a:r>
              <a:rPr lang="en-US">
                <a:latin typeface="Calibri" pitchFamily="34" charset="0"/>
              </a:rPr>
              <a:t>E-mail : farih@cdgcapital.ma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87" name="Object 8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8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333375"/>
            <a:ext cx="83534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Vision fondatrice de la famille de fonds InfraMed, InfraMaroc et InfraEgypt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750" y="3644900"/>
            <a:ext cx="8208963" cy="549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48" tIns="45625" rIns="91248" bIns="45625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tabLst>
                <a:tab pos="0" algn="l"/>
              </a:tabLst>
            </a:pPr>
            <a:r>
              <a:rPr lang="fr-FR" sz="1500">
                <a:latin typeface="Calibri" pitchFamily="34" charset="0"/>
              </a:rPr>
              <a:t>Les besoins d’investissement et la croissance économique les plus forts sont sur les rives sud et est:</a:t>
            </a:r>
            <a:endParaRPr lang="fr-FR" sz="1500" i="1">
              <a:latin typeface="Calibri" pitchFamily="34" charset="0"/>
            </a:endParaRPr>
          </a:p>
        </p:txBody>
      </p:sp>
      <p:sp>
        <p:nvSpPr>
          <p:cNvPr id="76890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1122363"/>
            <a:ext cx="83296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1500">
                <a:latin typeface="Calibri" pitchFamily="34" charset="0"/>
              </a:rPr>
              <a:t>Le dessein de l’Union pour la Méditerranée requiert des investissements dans les infrastructures.</a:t>
            </a:r>
            <a:endParaRPr lang="fr-FR" sz="1500" i="1">
              <a:latin typeface="Calibri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1500" i="1">
                <a:latin typeface="Calibri" pitchFamily="34" charset="0"/>
              </a:rPr>
              <a:t>Ces infrastructures ont besoin de financements:</a:t>
            </a:r>
          </a:p>
          <a:p>
            <a:pPr lvl="1" indent="2667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500" i="1">
                <a:latin typeface="Calibri" pitchFamily="34" charset="0"/>
              </a:rPr>
              <a:t>De grande taille </a:t>
            </a:r>
          </a:p>
          <a:p>
            <a:pPr lvl="1" indent="2667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500" i="1">
                <a:latin typeface="Calibri" pitchFamily="34" charset="0"/>
              </a:rPr>
              <a:t>A long-terme </a:t>
            </a:r>
          </a:p>
          <a:p>
            <a:pPr lvl="1" indent="2667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500" i="1">
                <a:latin typeface="Calibri" pitchFamily="34" charset="0"/>
              </a:rPr>
              <a:t>Dédiés au Greenfield </a:t>
            </a:r>
          </a:p>
          <a:p>
            <a:pPr lvl="1" indent="2667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1500" i="1">
                <a:latin typeface="Calibri" pitchFamily="34" charset="0"/>
              </a:rPr>
              <a:t>Durables.</a:t>
            </a:r>
            <a:endParaRPr lang="fr-FR" sz="1500">
              <a:latin typeface="Calibri" pitchFamily="34" charset="0"/>
            </a:endParaRPr>
          </a:p>
        </p:txBody>
      </p:sp>
      <p:pic>
        <p:nvPicPr>
          <p:cNvPr id="76891" name="Picture 3" descr="C:\Documents and Settings\sbia.MOUNA\Mes documents\Mes images\carte2.b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3168650" y="4360863"/>
            <a:ext cx="38512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92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5297488"/>
            <a:ext cx="252413" cy="301625"/>
          </a:xfrm>
          <a:prstGeom prst="rect">
            <a:avLst/>
          </a:prstGeom>
          <a:solidFill>
            <a:srgbClr val="6699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fr-FR" b="1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28788" y="5297488"/>
            <a:ext cx="1566862" cy="274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Pays cible d’</a:t>
            </a:r>
            <a:r>
              <a:rPr lang="fr-FR" b="1" dirty="0" err="1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InfraMED</a:t>
            </a:r>
            <a:endParaRPr lang="fr-FR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098" name="Object 10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3" name="think-cell Slide" r:id="rId31" imgW="360" imgH="360" progId="TCLayout.ActiveDocument.1">
                  <p:embed/>
                </p:oleObj>
              </mc:Choice>
              <mc:Fallback>
                <p:oleObj name="think-cell Slide" r:id="rId31" imgW="360" imgH="360" progId="TCLayout.ActiveDocument.1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99" name="Image 12" descr="efg herm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/>
          <a:srcRect/>
          <a:stretch>
            <a:fillRect/>
          </a:stretch>
        </p:blipFill>
        <p:spPr bwMode="auto">
          <a:xfrm>
            <a:off x="6300788" y="1412875"/>
            <a:ext cx="1717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00" name="Image 11" descr="logo-caisses-des-depots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/>
          <a:srcRect/>
          <a:stretch>
            <a:fillRect/>
          </a:stretch>
        </p:blipFill>
        <p:spPr bwMode="auto">
          <a:xfrm>
            <a:off x="4221163" y="1306513"/>
            <a:ext cx="5937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01" name="Picture 16" descr="cd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/>
          <a:srcRect/>
          <a:stretch>
            <a:fillRect/>
          </a:stretch>
        </p:blipFill>
        <p:spPr bwMode="auto">
          <a:xfrm>
            <a:off x="4837113" y="1365250"/>
            <a:ext cx="739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02" name="Picture 1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>
            <a:off x="2330450" y="1282700"/>
            <a:ext cx="9017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Connecteur droit avec flèche 25"/>
          <p:cNvCxnSpPr/>
          <p:nvPr/>
        </p:nvCxnSpPr>
        <p:spPr bwMode="auto">
          <a:xfrm flipH="1">
            <a:off x="2762250" y="2176463"/>
            <a:ext cx="9525" cy="66675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28" name="Connecteur droit avec flèche 27"/>
          <p:cNvCxnSpPr/>
          <p:nvPr/>
        </p:nvCxnSpPr>
        <p:spPr bwMode="auto">
          <a:xfrm>
            <a:off x="7121525" y="2133600"/>
            <a:ext cx="0" cy="7905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29" name="Connecteur droit avec flèche 28"/>
          <p:cNvCxnSpPr/>
          <p:nvPr/>
        </p:nvCxnSpPr>
        <p:spPr bwMode="auto">
          <a:xfrm>
            <a:off x="4935538" y="2033588"/>
            <a:ext cx="0" cy="8985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30" name="Connecteur droit avec flèche 29"/>
          <p:cNvCxnSpPr/>
          <p:nvPr>
            <p:custDataLst>
              <p:tags r:id="rId7"/>
            </p:custDataLst>
          </p:nvPr>
        </p:nvCxnSpPr>
        <p:spPr bwMode="auto">
          <a:xfrm flipH="1">
            <a:off x="5341938" y="2233613"/>
            <a:ext cx="968375" cy="7270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32" name="Connecteur droit avec flèche 31"/>
          <p:cNvCxnSpPr/>
          <p:nvPr>
            <p:custDataLst>
              <p:tags r:id="rId8"/>
            </p:custDataLst>
          </p:nvPr>
        </p:nvCxnSpPr>
        <p:spPr bwMode="auto">
          <a:xfrm>
            <a:off x="3382963" y="2232025"/>
            <a:ext cx="1130300" cy="72707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7" name="Connecteur en angle 46"/>
          <p:cNvCxnSpPr/>
          <p:nvPr>
            <p:custDataLst>
              <p:tags r:id="rId9"/>
            </p:custDataLst>
          </p:nvPr>
        </p:nvCxnSpPr>
        <p:spPr bwMode="auto">
          <a:xfrm rot="16200000" flipH="1">
            <a:off x="6080919" y="2509044"/>
            <a:ext cx="12700" cy="2125662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cxnSp>
        <p:nvCxnSpPr>
          <p:cNvPr id="54" name="Connecteur en angle 53"/>
          <p:cNvCxnSpPr/>
          <p:nvPr>
            <p:custDataLst>
              <p:tags r:id="rId10"/>
            </p:custDataLst>
          </p:nvPr>
        </p:nvCxnSpPr>
        <p:spPr bwMode="auto">
          <a:xfrm rot="16200000" flipH="1">
            <a:off x="3813176" y="2503487"/>
            <a:ext cx="12700" cy="2124075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53" name="Rectangle 52"/>
          <p:cNvSpPr/>
          <p:nvPr>
            <p:custDataLst>
              <p:tags r:id="rId11"/>
            </p:custDataLst>
          </p:nvPr>
        </p:nvSpPr>
        <p:spPr>
          <a:xfrm>
            <a:off x="5276850" y="3813175"/>
            <a:ext cx="13525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Co-Investissement</a:t>
            </a:r>
            <a:endParaRPr lang="fr-FR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56" name="Rectangle 55"/>
          <p:cNvSpPr/>
          <p:nvPr>
            <p:custDataLst>
              <p:tags r:id="rId12"/>
            </p:custDataLst>
          </p:nvPr>
        </p:nvSpPr>
        <p:spPr>
          <a:xfrm>
            <a:off x="3181350" y="3817938"/>
            <a:ext cx="1354138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Co-Investissement</a:t>
            </a:r>
            <a:endParaRPr lang="fr-FR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85112" name="Rectangle 6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3075" y="1663700"/>
            <a:ext cx="1127125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>
                <a:solidFill>
                  <a:srgbClr val="AE1F1E"/>
                </a:solidFill>
                <a:latin typeface="Calibri" pitchFamily="34" charset="0"/>
              </a:rPr>
              <a:t>Promoteurs</a:t>
            </a:r>
            <a:endParaRPr lang="fr-FR" sz="1500" b="1">
              <a:solidFill>
                <a:srgbClr val="AE1F1E"/>
              </a:solidFill>
            </a:endParaRPr>
          </a:p>
        </p:txBody>
      </p:sp>
      <p:sp>
        <p:nvSpPr>
          <p:cNvPr id="85113" name="Rectangle 10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8313" y="3068638"/>
            <a:ext cx="9350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>
                <a:solidFill>
                  <a:srgbClr val="AE1F1E"/>
                </a:solidFill>
                <a:latin typeface="Calibri" pitchFamily="34" charset="0"/>
              </a:rPr>
              <a:t>Véhicules</a:t>
            </a:r>
            <a:endParaRPr lang="fr-FR" sz="1500" b="1">
              <a:solidFill>
                <a:srgbClr val="AE1F1E"/>
              </a:solidFill>
            </a:endParaRPr>
          </a:p>
        </p:txBody>
      </p:sp>
      <p:sp>
        <p:nvSpPr>
          <p:cNvPr id="105" name="Rectangle 104"/>
          <p:cNvSpPr/>
          <p:nvPr>
            <p:custDataLst>
              <p:tags r:id="rId15"/>
            </p:custDataLst>
          </p:nvPr>
        </p:nvSpPr>
        <p:spPr bwMode="auto">
          <a:xfrm>
            <a:off x="2028825" y="5468938"/>
            <a:ext cx="5840413" cy="327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/>
            <a:r>
              <a:rPr lang="fr-FR" b="1">
                <a:latin typeface="Calibri" pitchFamily="34" charset="0"/>
              </a:rPr>
              <a:t>Energie, Transport, Infrastructures urbaines et Télécoms</a:t>
            </a:r>
          </a:p>
        </p:txBody>
      </p:sp>
      <p:sp>
        <p:nvSpPr>
          <p:cNvPr id="85115" name="Rectangle 10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8313" y="5483225"/>
            <a:ext cx="8588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>
                <a:solidFill>
                  <a:srgbClr val="AE1F1E"/>
                </a:solidFill>
                <a:latin typeface="Calibri" pitchFamily="34" charset="0"/>
              </a:rPr>
              <a:t>Secteurs</a:t>
            </a:r>
            <a:endParaRPr lang="fr-FR" sz="1500" b="1">
              <a:solidFill>
                <a:srgbClr val="AE1F1E"/>
              </a:solidFill>
            </a:endParaRPr>
          </a:p>
        </p:txBody>
      </p:sp>
      <p:sp>
        <p:nvSpPr>
          <p:cNvPr id="85116" name="Text Box 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9750" y="333375"/>
            <a:ext cx="820896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InfraMed, InfraMaroc, InfraEgypt:  </a:t>
            </a:r>
            <a:r>
              <a:rPr lang="fr-FR" sz="2000" i="1">
                <a:solidFill>
                  <a:srgbClr val="AE1F1E"/>
                </a:solidFill>
                <a:latin typeface="Calibri" pitchFamily="34" charset="0"/>
              </a:rPr>
              <a:t>une structure unique</a:t>
            </a:r>
          </a:p>
        </p:txBody>
      </p:sp>
      <p:sp>
        <p:nvSpPr>
          <p:cNvPr id="111" name="Rectangle 110"/>
          <p:cNvSpPr/>
          <p:nvPr>
            <p:custDataLst>
              <p:tags r:id="rId18"/>
            </p:custDataLst>
          </p:nvPr>
        </p:nvSpPr>
        <p:spPr bwMode="auto">
          <a:xfrm>
            <a:off x="6227763" y="4881563"/>
            <a:ext cx="1655762" cy="3286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3MM EGP (370M€)</a:t>
            </a:r>
            <a:endParaRPr lang="fr-F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2" name="Rectangle 111"/>
          <p:cNvSpPr/>
          <p:nvPr>
            <p:custDataLst>
              <p:tags r:id="rId19"/>
            </p:custDataLst>
          </p:nvPr>
        </p:nvSpPr>
        <p:spPr bwMode="auto">
          <a:xfrm>
            <a:off x="4116388" y="4860925"/>
            <a:ext cx="1655762" cy="3286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1MM€</a:t>
            </a:r>
            <a:endParaRPr lang="fr-FR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13" name="Rectangle 112"/>
          <p:cNvSpPr/>
          <p:nvPr>
            <p:custDataLst>
              <p:tags r:id="rId20"/>
            </p:custDataLst>
          </p:nvPr>
        </p:nvSpPr>
        <p:spPr bwMode="auto">
          <a:xfrm>
            <a:off x="2052638" y="4860925"/>
            <a:ext cx="1655762" cy="3286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fr-FR" b="1" dirty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3MMDh (270M€)</a:t>
            </a:r>
          </a:p>
        </p:txBody>
      </p:sp>
      <p:sp>
        <p:nvSpPr>
          <p:cNvPr id="85120" name="Rectangle 1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8313" y="4860925"/>
            <a:ext cx="11636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500" b="1">
                <a:solidFill>
                  <a:srgbClr val="AE1F1E"/>
                </a:solidFill>
                <a:latin typeface="Calibri" pitchFamily="34" charset="0"/>
              </a:rPr>
              <a:t>Tailles cibles</a:t>
            </a:r>
            <a:endParaRPr lang="fr-FR" sz="1500" b="1">
              <a:solidFill>
                <a:srgbClr val="AE1F1E"/>
              </a:solidFill>
            </a:endParaRPr>
          </a:p>
        </p:txBody>
      </p:sp>
      <p:pic>
        <p:nvPicPr>
          <p:cNvPr id="85121" name="Picture 27" descr="C:\Documents and Settings\sbia.MOUNA\Mes documents\Mes images\infraegypt.bmp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37"/>
          <a:srcRect b="11935"/>
          <a:stretch>
            <a:fillRect/>
          </a:stretch>
        </p:blipFill>
        <p:spPr bwMode="auto">
          <a:xfrm>
            <a:off x="6578600" y="2924175"/>
            <a:ext cx="1223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22" name="Picture 45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8"/>
          <a:srcRect/>
          <a:stretch>
            <a:fillRect/>
          </a:stretch>
        </p:blipFill>
        <p:spPr bwMode="auto">
          <a:xfrm>
            <a:off x="4605338" y="2932113"/>
            <a:ext cx="671512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23" name="Image 1" descr="Description : image003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9"/>
          <a:srcRect/>
          <a:stretch>
            <a:fillRect/>
          </a:stretch>
        </p:blipFill>
        <p:spPr bwMode="auto">
          <a:xfrm>
            <a:off x="2359025" y="2852738"/>
            <a:ext cx="800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124" name="Picture 11" descr="Return to the EIB homepage">
            <a:hlinkClick r:id="rId40" tooltip="EIB homepage"/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1"/>
          <a:srcRect/>
          <a:stretch>
            <a:fillRect/>
          </a:stretch>
        </p:blipFill>
        <p:spPr bwMode="auto">
          <a:xfrm>
            <a:off x="4089400" y="1790700"/>
            <a:ext cx="16192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Connecteur droit avec flèche 44"/>
          <p:cNvCxnSpPr/>
          <p:nvPr>
            <p:custDataLst>
              <p:tags r:id="rId26"/>
            </p:custDataLst>
          </p:nvPr>
        </p:nvCxnSpPr>
        <p:spPr bwMode="auto">
          <a:xfrm>
            <a:off x="2782888" y="4090988"/>
            <a:ext cx="0" cy="6191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6" name="Connecteur droit avec flèche 45"/>
          <p:cNvCxnSpPr/>
          <p:nvPr>
            <p:custDataLst>
              <p:tags r:id="rId27"/>
            </p:custDataLst>
          </p:nvPr>
        </p:nvCxnSpPr>
        <p:spPr bwMode="auto">
          <a:xfrm>
            <a:off x="7069138" y="4095750"/>
            <a:ext cx="0" cy="5984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cxnSp>
        <p:nvCxnSpPr>
          <p:cNvPr id="48" name="Connecteur droit avec flèche 47"/>
          <p:cNvCxnSpPr/>
          <p:nvPr>
            <p:custDataLst>
              <p:tags r:id="rId28"/>
            </p:custDataLst>
          </p:nvPr>
        </p:nvCxnSpPr>
        <p:spPr bwMode="auto">
          <a:xfrm>
            <a:off x="4972050" y="4075113"/>
            <a:ext cx="0" cy="6191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4"/>
          <p:cNvSpPr>
            <a:spLocks noChangeArrowheads="1"/>
          </p:cNvSpPr>
          <p:nvPr/>
        </p:nvSpPr>
        <p:spPr bwMode="auto">
          <a:xfrm>
            <a:off x="6013450" y="1484313"/>
            <a:ext cx="2879725" cy="2759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88900" algn="ctr" defTabSz="673100" eaLnBrk="0" hangingPunct="0">
              <a:lnSpc>
                <a:spcPct val="125000"/>
              </a:lnSpc>
              <a:spcBef>
                <a:spcPct val="35000"/>
              </a:spcBef>
              <a:buClr>
                <a:srgbClr val="990000"/>
              </a:buClr>
              <a:tabLst>
                <a:tab pos="266700" algn="l"/>
              </a:tabLst>
              <a:defRPr/>
            </a:pPr>
            <a:r>
              <a:rPr lang="fr-FR" sz="1400" b="1">
                <a:solidFill>
                  <a:srgbClr val="990000"/>
                </a:solidFill>
                <a:latin typeface="Calibri" pitchFamily="34" charset="0"/>
              </a:rPr>
              <a:t>Infrastructures urbaines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Fourniture, traitement et distribution d'eau;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Collecte et traitement des eaux usées et déchets;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Réseaux d'irrigation;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Infrastructures de communication;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Education, santé;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Etc. </a:t>
            </a:r>
          </a:p>
        </p:txBody>
      </p:sp>
      <p:sp>
        <p:nvSpPr>
          <p:cNvPr id="34825" name="Rectangle 26"/>
          <p:cNvSpPr>
            <a:spLocks noChangeArrowheads="1"/>
          </p:cNvSpPr>
          <p:nvPr/>
        </p:nvSpPr>
        <p:spPr bwMode="auto">
          <a:xfrm>
            <a:off x="369888" y="1484313"/>
            <a:ext cx="2725737" cy="2786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marL="88900" algn="ctr" defTabSz="673100" eaLnBrk="0" hangingPunct="0">
              <a:lnSpc>
                <a:spcPct val="125000"/>
              </a:lnSpc>
              <a:spcBef>
                <a:spcPct val="35000"/>
              </a:spcBef>
              <a:buClr>
                <a:srgbClr val="990000"/>
              </a:buClr>
              <a:tabLst>
                <a:tab pos="266700" algn="l"/>
                <a:tab pos="361950" algn="l"/>
              </a:tabLst>
              <a:defRPr/>
            </a:pPr>
            <a:r>
              <a:rPr lang="fr-FR" sz="1400" b="1">
                <a:solidFill>
                  <a:srgbClr val="990000"/>
                </a:solidFill>
                <a:latin typeface="Calibri" pitchFamily="34" charset="0"/>
              </a:rPr>
              <a:t>Énergies</a:t>
            </a:r>
          </a:p>
          <a:p>
            <a:pPr marL="88900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  <a:tab pos="361950" algn="l"/>
              </a:tabLst>
              <a:defRPr/>
            </a:pPr>
            <a:r>
              <a:rPr lang="fr-FR" sz="1300">
                <a:latin typeface="Calibri" pitchFamily="34" charset="0"/>
              </a:rPr>
              <a:t> Énergies renouvelables;</a:t>
            </a:r>
          </a:p>
          <a:p>
            <a:pPr marL="88900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  <a:tab pos="361950" algn="l"/>
              </a:tabLst>
              <a:defRPr/>
            </a:pPr>
            <a:r>
              <a:rPr lang="fr-FR" sz="1300">
                <a:latin typeface="Calibri" pitchFamily="34" charset="0"/>
              </a:rPr>
              <a:t> Energies conventionnelles;</a:t>
            </a:r>
          </a:p>
          <a:p>
            <a:pPr marL="88900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  <a:tab pos="361950" algn="l"/>
              </a:tabLst>
              <a:defRPr/>
            </a:pPr>
            <a:r>
              <a:rPr lang="fr-FR" sz="1300">
                <a:latin typeface="Calibri" pitchFamily="34" charset="0"/>
              </a:rPr>
              <a:t> Stockage et transport d’hydrocarbures;</a:t>
            </a:r>
          </a:p>
          <a:p>
            <a:pPr marL="88900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  <a:tab pos="361950" algn="l"/>
              </a:tabLst>
              <a:defRPr/>
            </a:pPr>
            <a:r>
              <a:rPr lang="fr-FR" sz="1300">
                <a:latin typeface="Calibri" pitchFamily="34" charset="0"/>
              </a:rPr>
              <a:t> Etc.</a:t>
            </a:r>
          </a:p>
        </p:txBody>
      </p:sp>
      <p:sp>
        <p:nvSpPr>
          <p:cNvPr id="34830" name="Rectangle 25"/>
          <p:cNvSpPr>
            <a:spLocks noChangeArrowheads="1"/>
          </p:cNvSpPr>
          <p:nvPr/>
        </p:nvSpPr>
        <p:spPr bwMode="auto">
          <a:xfrm>
            <a:off x="3192463" y="1497013"/>
            <a:ext cx="2716212" cy="2773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marL="88900" algn="ctr" defTabSz="673100" eaLnBrk="0" hangingPunct="0">
              <a:lnSpc>
                <a:spcPct val="125000"/>
              </a:lnSpc>
              <a:spcBef>
                <a:spcPct val="35000"/>
              </a:spcBef>
              <a:buClr>
                <a:srgbClr val="990000"/>
              </a:buClr>
              <a:tabLst>
                <a:tab pos="266700" algn="l"/>
              </a:tabLst>
              <a:defRPr/>
            </a:pPr>
            <a:r>
              <a:rPr lang="fr-FR" sz="1400" b="1">
                <a:solidFill>
                  <a:srgbClr val="990000"/>
                </a:solidFill>
                <a:latin typeface="Calibri" pitchFamily="34" charset="0"/>
              </a:rPr>
              <a:t>Transport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Transports publics, tramways, bus, parkings;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Ports, Aéroports;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Réseaux routiers, voies ferrées;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Centres de logistiques;</a:t>
            </a:r>
          </a:p>
          <a:p>
            <a:pPr marL="88900" algn="just" defTabSz="673100" eaLnBrk="0" hangingPunct="0">
              <a:lnSpc>
                <a:spcPct val="125000"/>
              </a:lnSpc>
              <a:spcBef>
                <a:spcPct val="35000"/>
              </a:spcBef>
              <a:buClr>
                <a:schemeClr val="tx1"/>
              </a:buClr>
              <a:buFont typeface="Wingdings" pitchFamily="2" charset="2"/>
              <a:buChar char="§"/>
              <a:tabLst>
                <a:tab pos="266700" algn="l"/>
              </a:tabLst>
              <a:defRPr/>
            </a:pPr>
            <a:r>
              <a:rPr lang="fr-FR" sz="1300">
                <a:latin typeface="Calibri" pitchFamily="34" charset="0"/>
              </a:rPr>
              <a:t> Etc.</a:t>
            </a:r>
          </a:p>
        </p:txBody>
      </p:sp>
      <p:pic>
        <p:nvPicPr>
          <p:cNvPr id="42086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632325"/>
            <a:ext cx="719137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6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888" y="4632325"/>
            <a:ext cx="6731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0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632325"/>
            <a:ext cx="6889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1" name="Picture 53"/>
          <p:cNvPicPr>
            <a:picLocks noChangeAspect="1" noChangeArrowheads="1"/>
          </p:cNvPicPr>
          <p:nvPr/>
        </p:nvPicPr>
        <p:blipFill>
          <a:blip r:embed="rId6"/>
          <a:srcRect r="1363"/>
          <a:stretch>
            <a:fillRect/>
          </a:stretch>
        </p:blipFill>
        <p:spPr bwMode="gray">
          <a:xfrm>
            <a:off x="1763713" y="4632325"/>
            <a:ext cx="647700" cy="6016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42087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65563" y="4622800"/>
            <a:ext cx="7080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5163" y="4622800"/>
            <a:ext cx="6604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4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7350" y="4632325"/>
            <a:ext cx="7143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5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3588" y="4622800"/>
            <a:ext cx="736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6" name="Picture 1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4313" y="4622800"/>
            <a:ext cx="6254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7" name="Picture 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51725" y="4632325"/>
            <a:ext cx="7207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878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72450" y="4632325"/>
            <a:ext cx="720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879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47529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Secteurs cibles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  <p:pic>
        <p:nvPicPr>
          <p:cNvPr id="420880" name="Picture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3450" y="4632325"/>
            <a:ext cx="7239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1"/>
          <p:cNvSpPr>
            <a:spLocks noChangeArrowheads="1"/>
          </p:cNvSpPr>
          <p:nvPr/>
        </p:nvSpPr>
        <p:spPr bwMode="auto">
          <a:xfrm>
            <a:off x="8916988" y="873125"/>
            <a:ext cx="227012" cy="280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67329" tIns="33664" rIns="67329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tabLst>
                <a:tab pos="463550" algn="l"/>
              </a:tabLst>
            </a:pPr>
            <a:endParaRPr lang="fr-FR">
              <a:latin typeface="Calibri" pitchFamily="34" charset="0"/>
            </a:endParaRPr>
          </a:p>
        </p:txBody>
      </p:sp>
      <p:sp>
        <p:nvSpPr>
          <p:cNvPr id="42598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Stratégie d’investissement de la famille de fonds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  <p:sp>
        <p:nvSpPr>
          <p:cNvPr id="425987" name="Rectangle 2"/>
          <p:cNvSpPr>
            <a:spLocks noChangeArrowheads="1"/>
          </p:cNvSpPr>
          <p:nvPr/>
        </p:nvSpPr>
        <p:spPr bwMode="auto">
          <a:xfrm>
            <a:off x="646113" y="1047750"/>
            <a:ext cx="2303462" cy="1154113"/>
          </a:xfrm>
          <a:prstGeom prst="rect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itchFamily="34" charset="0"/>
              </a:rPr>
              <a:t>Investissements ciblés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4825" y="1047750"/>
            <a:ext cx="5751513" cy="1154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>
                <a:latin typeface="Calibri" pitchFamily="34" charset="0"/>
              </a:rPr>
              <a:t>Principalement de nouveaux actifs (</a:t>
            </a:r>
            <a:r>
              <a:rPr lang="fr-FR" sz="1300" i="1">
                <a:latin typeface="Calibri" pitchFamily="34" charset="0"/>
              </a:rPr>
              <a:t>Greenfield</a:t>
            </a:r>
            <a:r>
              <a:rPr lang="fr-FR" sz="1300">
                <a:latin typeface="Calibri" pitchFamily="34" charset="0"/>
              </a:rPr>
              <a:t>) stratégiques ou des actifs existants avec un projet de développement</a:t>
            </a:r>
          </a:p>
        </p:txBody>
      </p:sp>
      <p:sp>
        <p:nvSpPr>
          <p:cNvPr id="425989" name="Rectangle 13"/>
          <p:cNvSpPr>
            <a:spLocks noChangeArrowheads="1"/>
          </p:cNvSpPr>
          <p:nvPr/>
        </p:nvSpPr>
        <p:spPr bwMode="auto">
          <a:xfrm>
            <a:off x="646113" y="2347913"/>
            <a:ext cx="2303462" cy="1152525"/>
          </a:xfrm>
          <a:prstGeom prst="rect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itchFamily="34" charset="0"/>
              </a:rPr>
              <a:t>Nature des investissements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044825" y="2347913"/>
            <a:ext cx="5751513" cy="1154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>
                <a:latin typeface="Calibri" pitchFamily="34" charset="0"/>
              </a:rPr>
              <a:t>Equity/ Quasi Equity/ Mezzanine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>
                <a:latin typeface="Calibri" pitchFamily="34" charset="0"/>
              </a:rPr>
              <a:t>Principalement des parts minoritaires « actives »</a:t>
            </a:r>
          </a:p>
        </p:txBody>
      </p:sp>
      <p:sp>
        <p:nvSpPr>
          <p:cNvPr id="425991" name="Rectangle 15"/>
          <p:cNvSpPr>
            <a:spLocks noChangeArrowheads="1"/>
          </p:cNvSpPr>
          <p:nvPr/>
        </p:nvSpPr>
        <p:spPr bwMode="auto">
          <a:xfrm>
            <a:off x="669925" y="3643313"/>
            <a:ext cx="2279650" cy="1154112"/>
          </a:xfrm>
          <a:prstGeom prst="rect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itchFamily="34" charset="0"/>
              </a:rPr>
              <a:t>Partenariats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059113" y="3643313"/>
            <a:ext cx="5753100" cy="1154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>
                <a:latin typeface="Calibri" pitchFamily="34" charset="0"/>
              </a:rPr>
              <a:t>Stratégie active de partenariat (sélectionner vs. être sélectionné)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>
                <a:latin typeface="Calibri" pitchFamily="34" charset="0"/>
              </a:rPr>
              <a:t>Recherche systématique d’éléments de contrôle et protection, et clauses de sortie</a:t>
            </a:r>
          </a:p>
        </p:txBody>
      </p:sp>
      <p:sp>
        <p:nvSpPr>
          <p:cNvPr id="425993" name="Rectangle 17"/>
          <p:cNvSpPr>
            <a:spLocks noChangeArrowheads="1"/>
          </p:cNvSpPr>
          <p:nvPr/>
        </p:nvSpPr>
        <p:spPr bwMode="auto">
          <a:xfrm>
            <a:off x="669925" y="4894263"/>
            <a:ext cx="2305050" cy="1439862"/>
          </a:xfrm>
          <a:prstGeom prst="rect">
            <a:avLst/>
          </a:prstGeom>
          <a:solidFill>
            <a:srgbClr val="800000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Calibri" pitchFamily="34" charset="0"/>
              </a:rPr>
              <a:t>Limites en risques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059113" y="4894263"/>
            <a:ext cx="5753100" cy="14398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182563" indent="-182563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 dirty="0">
                <a:latin typeface="Calibri" pitchFamily="34" charset="0"/>
              </a:rPr>
              <a:t>Chaque participation est limitée à </a:t>
            </a:r>
            <a:r>
              <a:rPr lang="fr-FR" sz="1300" b="1" dirty="0">
                <a:latin typeface="Calibri" pitchFamily="34" charset="0"/>
              </a:rPr>
              <a:t>15%</a:t>
            </a:r>
            <a:r>
              <a:rPr lang="fr-FR" sz="1300" dirty="0">
                <a:latin typeface="Calibri" pitchFamily="34" charset="0"/>
              </a:rPr>
              <a:t> des engagements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 dirty="0">
                <a:latin typeface="Calibri" pitchFamily="34" charset="0"/>
              </a:rPr>
              <a:t>Chaque secteur cible (Energie, Transport, Infrastructures Urbaines) est limité à </a:t>
            </a:r>
            <a:r>
              <a:rPr lang="fr-FR" sz="1300" b="1" dirty="0">
                <a:latin typeface="Calibri" pitchFamily="34" charset="0"/>
              </a:rPr>
              <a:t>65%</a:t>
            </a:r>
            <a:r>
              <a:rPr lang="fr-FR" sz="1300" dirty="0">
                <a:latin typeface="Calibri" pitchFamily="34" charset="0"/>
              </a:rPr>
              <a:t> des engagements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1300" dirty="0">
                <a:latin typeface="Calibri" pitchFamily="34" charset="0"/>
              </a:rPr>
              <a:t>Un minimum de </a:t>
            </a:r>
            <a:r>
              <a:rPr lang="fr-FR" sz="1300" b="1" dirty="0">
                <a:latin typeface="Calibri" pitchFamily="34" charset="0"/>
              </a:rPr>
              <a:t>65%</a:t>
            </a:r>
            <a:r>
              <a:rPr lang="fr-FR" sz="1300" dirty="0">
                <a:latin typeface="Calibri" pitchFamily="34" charset="0"/>
              </a:rPr>
              <a:t> des engagements dans les actifs </a:t>
            </a:r>
            <a:r>
              <a:rPr lang="fr-FR" sz="1300" i="1" dirty="0">
                <a:latin typeface="Calibri" pitchFamily="34" charset="0"/>
              </a:rPr>
              <a:t>Greenfield</a:t>
            </a:r>
            <a:r>
              <a:rPr lang="fr-FR" sz="13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47529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Principales caractéristiques d’InfraMed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  <p:graphicFrame>
        <p:nvGraphicFramePr>
          <p:cNvPr id="42808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52498"/>
              </p:ext>
            </p:extLst>
          </p:nvPr>
        </p:nvGraphicFramePr>
        <p:xfrm>
          <a:off x="611188" y="1144588"/>
          <a:ext cx="8208962" cy="5202240"/>
        </p:xfrm>
        <a:graphic>
          <a:graphicData uri="http://schemas.openxmlformats.org/drawingml/2006/table">
            <a:tbl>
              <a:tblPr/>
              <a:tblGrid>
                <a:gridCol w="1741487"/>
                <a:gridCol w="6467475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Taille du Fonds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Actuelle: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385M€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Cible: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1MM€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/ Max: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1,2MM€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Investisseurs initiaux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CDC: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150M€</a:t>
                      </a:r>
                    </a:p>
                    <a:p>
                      <a:pPr marL="177800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Cdp: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150M€</a:t>
                      </a:r>
                    </a:p>
                    <a:p>
                      <a:pPr marL="177800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BEI: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50M€</a:t>
                      </a:r>
                    </a:p>
                    <a:p>
                      <a:pPr marL="177800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CDG: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20M€</a:t>
                      </a:r>
                    </a:p>
                    <a:p>
                      <a:pPr marL="177800" marR="0" lvl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EFG Hermes: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15M€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Co-Investissement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82563" algn="l"/>
                        </a:tabLst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20% 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à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45% 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d’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InfraMed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en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-investissement avec </a:t>
                      </a:r>
                      <a:r>
                        <a:rPr kumimoji="0" lang="fr-F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InfraMaroc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au Maroc 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82563" algn="l"/>
                        </a:tabLst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Minimum de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100M€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Taille des investissements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Chaque participation limitée à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15%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des engagements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Minimum de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20M€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Produits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Capital, quasi-capital, Mezzanine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Durées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Investissements: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 ans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/ Détention: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14 ans </a:t>
                      </a: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extensible de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 ans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Devise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Libellé en Euros, investi en Dirhams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Rendement cible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12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à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16%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net investisseur en Euros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Pays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Pays des rives méridionales et orientales de la méditerranée. 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Décisions d'investissement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Comité d'investissement indépendant (6 membres dont 3 indépendants et 1 représentant de CKI)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Equipes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7 personnes dont 5 investisseurs à Paris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4752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Principales caractéristiques d’InfraMaroc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  <p:graphicFrame>
        <p:nvGraphicFramePr>
          <p:cNvPr id="430128" name="Group 48"/>
          <p:cNvGraphicFramePr>
            <a:graphicFrameLocks noGrp="1"/>
          </p:cNvGraphicFramePr>
          <p:nvPr/>
        </p:nvGraphicFramePr>
        <p:xfrm>
          <a:off x="611188" y="1149350"/>
          <a:ext cx="8208962" cy="5014915"/>
        </p:xfrm>
        <a:graphic>
          <a:graphicData uri="http://schemas.openxmlformats.org/drawingml/2006/table">
            <a:tbl>
              <a:tblPr/>
              <a:tblGrid>
                <a:gridCol w="1741487"/>
                <a:gridCol w="6467475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Taille du Fonds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Actuelle: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500MDh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(1</a:t>
                      </a:r>
                      <a:r>
                        <a:rPr kumimoji="0" lang="fr-F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er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</a:t>
                      </a: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closing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)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Cible: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3MMDh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Investisseurs initiaux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CDG: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500MDh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(Février 2011)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Co-Investissement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20% 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à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45% 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d’InfraMed en co-investissement au Maroc, avec un minimum de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1,1MMDh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Co-investissement avec InfraMed dans les pays de l’Union du Maghreb Arabe (Algérie, Tunisie, Mauritanie, Libye) dans la limite de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20%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des engagements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Taille des investissements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Chaque participation limitée à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15%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des engagements </a:t>
                      </a:r>
                    </a:p>
                    <a:p>
                      <a:pPr marL="182563" marR="0" lvl="0" indent="-18256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Minimum de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100MDh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Produits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Capital, quasi-capital, Mezzanine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Durées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Investissements: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5 ans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/ Détention: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14 ans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extensible de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2 ans</a:t>
                      </a: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Devise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Libellé en Dirhams, investi en Dirhams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Rendement cible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14 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à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16%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 net investisseur en Dirhams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Pays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Maroc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Décisions d'investissement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Comité d'investissement indépendant (5 membres dont 2 indépendants et 1 représentant d’InfraMed)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Equipes</a:t>
                      </a:r>
                    </a:p>
                  </a:txBody>
                  <a:tcPr marL="36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ＭＳ Ｐゴシック"/>
                        </a:rPr>
                        <a:t>6 investisseurs à Casablanca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154" name="Object 1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9"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>
            <p:custDataLst>
              <p:tags r:id="rId3"/>
            </p:custDataLst>
          </p:nvPr>
        </p:nvSpPr>
        <p:spPr bwMode="auto">
          <a:xfrm>
            <a:off x="5076825" y="1341438"/>
            <a:ext cx="3684588" cy="43910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endParaRPr lang="fr-FR">
              <a:ea typeface="ＭＳ Ｐゴシック" pitchFamily="34" charset="-128"/>
              <a:cs typeface="+mn-cs"/>
            </a:endParaRPr>
          </a:p>
        </p:txBody>
      </p:sp>
      <p:pic>
        <p:nvPicPr>
          <p:cNvPr id="87156" name="Image 1" descr="image00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/>
          <a:srcRect/>
          <a:stretch>
            <a:fillRect/>
          </a:stretch>
        </p:blipFill>
        <p:spPr bwMode="auto">
          <a:xfrm>
            <a:off x="7688263" y="3581400"/>
            <a:ext cx="7794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5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850" y="1341438"/>
            <a:ext cx="43370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7329" tIns="33664" rIns="36000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rgbClr val="777777"/>
              </a:buClr>
              <a:buSzPct val="130000"/>
              <a:buFont typeface="Wingdings" pitchFamily="2" charset="2"/>
              <a:buChar char="§"/>
              <a:tabLst>
                <a:tab pos="463550" algn="l"/>
              </a:tabLst>
            </a:pPr>
            <a:r>
              <a:rPr lang="fr-FR" sz="1400">
                <a:latin typeface="Calibri" pitchFamily="34" charset="0"/>
              </a:rPr>
              <a:t>CDG Capital Infrastructures: conseil exclusif d’InfraMed pour ses investissements au Maroc. </a:t>
            </a:r>
          </a:p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rgbClr val="777777"/>
              </a:buClr>
              <a:buSzPct val="130000"/>
              <a:buFont typeface="Wingdings" pitchFamily="2" charset="2"/>
              <a:buChar char="§"/>
              <a:tabLst>
                <a:tab pos="463550" algn="l"/>
              </a:tabLst>
            </a:pPr>
            <a:r>
              <a:rPr lang="fr-FR" sz="1400">
                <a:latin typeface="Calibri" pitchFamily="34" charset="0"/>
              </a:rPr>
              <a:t>Le schéma de co-investissement accroît le levier d’investissement.</a:t>
            </a:r>
          </a:p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rgbClr val="777777"/>
              </a:buClr>
              <a:buSzPct val="130000"/>
              <a:buFont typeface="Wingdings" pitchFamily="2" charset="2"/>
              <a:buChar char="§"/>
              <a:tabLst>
                <a:tab pos="463550" algn="l"/>
              </a:tabLst>
            </a:pPr>
            <a:r>
              <a:rPr lang="fr-FR" sz="1400">
                <a:latin typeface="Calibri" pitchFamily="34" charset="0"/>
              </a:rPr>
              <a:t>Taille conjointe cible jusqu’à </a:t>
            </a:r>
            <a:r>
              <a:rPr lang="fr-FR" sz="1400" b="1">
                <a:latin typeface="Calibri" pitchFamily="34" charset="0"/>
              </a:rPr>
              <a:t>500M€ </a:t>
            </a:r>
            <a:r>
              <a:rPr lang="fr-FR" sz="1400">
                <a:latin typeface="Calibri" pitchFamily="34" charset="0"/>
              </a:rPr>
              <a:t>pour le Maroc (avec ticket actuel allant jusqu’à </a:t>
            </a:r>
            <a:r>
              <a:rPr lang="fr-FR" sz="1400" b="1">
                <a:latin typeface="Calibri" pitchFamily="34" charset="0"/>
              </a:rPr>
              <a:t>70M€</a:t>
            </a:r>
            <a:r>
              <a:rPr lang="fr-FR" sz="1400">
                <a:latin typeface="Calibri" pitchFamily="34" charset="0"/>
              </a:rPr>
              <a:t>).</a:t>
            </a:r>
          </a:p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rgbClr val="777777"/>
              </a:buClr>
              <a:buSzPct val="130000"/>
              <a:buFont typeface="Wingdings" pitchFamily="2" charset="2"/>
              <a:buChar char="§"/>
              <a:tabLst>
                <a:tab pos="463550" algn="l"/>
              </a:tabLst>
            </a:pPr>
            <a:r>
              <a:rPr lang="fr-FR" sz="1400">
                <a:latin typeface="Calibri" pitchFamily="34" charset="0"/>
              </a:rPr>
              <a:t>Co-investissement facilité par les similitudes entre les stratégies d’investissement des fonds ainsi que la collaboration avancée entre les équipes de gestion.</a:t>
            </a:r>
          </a:p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rgbClr val="777777"/>
              </a:buClr>
              <a:buSzPct val="130000"/>
              <a:buFont typeface="Wingdings" pitchFamily="2" charset="2"/>
              <a:buChar char="§"/>
              <a:tabLst>
                <a:tab pos="463550" algn="l"/>
              </a:tabLst>
            </a:pPr>
            <a:r>
              <a:rPr lang="fr-FR" sz="1400" b="1">
                <a:latin typeface="Calibri" pitchFamily="34" charset="0"/>
              </a:rPr>
              <a:t>Indépendance de décision d’investissement de chaque fonds pour les opportunités d’investissement proposées.</a:t>
            </a:r>
          </a:p>
        </p:txBody>
      </p:sp>
      <p:cxnSp>
        <p:nvCxnSpPr>
          <p:cNvPr id="30725" name="AutoShape 11"/>
          <p:cNvCxnSpPr>
            <a:cxnSpLocks noChangeShapeType="1"/>
            <a:stCxn id="87166" idx="2"/>
          </p:cNvCxnSpPr>
          <p:nvPr>
            <p:custDataLst>
              <p:tags r:id="rId6"/>
            </p:custDataLst>
          </p:nvPr>
        </p:nvCxnSpPr>
        <p:spPr bwMode="auto">
          <a:xfrm rot="5400000">
            <a:off x="5248275" y="3054350"/>
            <a:ext cx="876300" cy="63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 type="triangle" w="med" len="med"/>
          </a:ln>
          <a:extLst/>
        </p:spPr>
      </p:cxnSp>
      <p:sp>
        <p:nvSpPr>
          <p:cNvPr id="30726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9388" y="2916238"/>
            <a:ext cx="881062" cy="3127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Gestion et coordination</a:t>
            </a:r>
          </a:p>
        </p:txBody>
      </p:sp>
      <p:sp>
        <p:nvSpPr>
          <p:cNvPr id="87160" name="Rectangle 2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05575" y="5157788"/>
            <a:ext cx="831850" cy="431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54000" tIns="46800" rIns="54000" bIns="10800" anchor="ctr"/>
          <a:lstStyle/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Actif 1 </a:t>
            </a:r>
          </a:p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Maroc</a:t>
            </a:r>
          </a:p>
        </p:txBody>
      </p:sp>
      <p:pic>
        <p:nvPicPr>
          <p:cNvPr id="87161" name="Picture 34" descr="CKI - logo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/>
          <a:srcRect l="21475" t="39371" r="23216" b="48174"/>
          <a:stretch>
            <a:fillRect/>
          </a:stretch>
        </p:blipFill>
        <p:spPr bwMode="auto">
          <a:xfrm>
            <a:off x="7388225" y="2124075"/>
            <a:ext cx="13731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3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88075" y="1363663"/>
            <a:ext cx="1403350" cy="336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49263" eaLnBrk="0" hangingPunct="0"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449263" eaLnBrk="0" hangingPunct="0"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449263" eaLnBrk="0" hangingPunct="0"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</a:tabLs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Coordination et </a:t>
            </a:r>
            <a:r>
              <a:rPr lang="fr-FR" sz="9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partage d’expérience                                                                                                                      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</a:p>
        </p:txBody>
      </p:sp>
      <p:cxnSp>
        <p:nvCxnSpPr>
          <p:cNvPr id="30730" name="AutoShape 42"/>
          <p:cNvCxnSpPr>
            <a:cxnSpLocks noChangeShapeType="1"/>
            <a:endCxn id="30749" idx="1"/>
          </p:cNvCxnSpPr>
          <p:nvPr>
            <p:custDataLst>
              <p:tags r:id="rId11"/>
            </p:custDataLst>
          </p:nvPr>
        </p:nvCxnSpPr>
        <p:spPr bwMode="auto">
          <a:xfrm>
            <a:off x="8074025" y="2325688"/>
            <a:ext cx="1588" cy="1166812"/>
          </a:xfrm>
          <a:prstGeom prst="straightConnector1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lg" len="sm"/>
          </a:ln>
          <a:extLst/>
        </p:spPr>
      </p:cxnSp>
      <p:sp>
        <p:nvSpPr>
          <p:cNvPr id="30731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38888" y="2627313"/>
            <a:ext cx="1247775" cy="3746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Accord de </a:t>
            </a:r>
            <a:r>
              <a:rPr lang="fr-FR" sz="9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</a:t>
            </a:r>
            <a:r>
              <a:rPr lang="fr-FR" sz="9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-investissement</a:t>
            </a:r>
          </a:p>
        </p:txBody>
      </p:sp>
      <p:pic>
        <p:nvPicPr>
          <p:cNvPr id="87165" name="Picture 45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>
            <a:off x="5343525" y="3581400"/>
            <a:ext cx="712788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166" name="ZoneTexte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76825" y="1979613"/>
            <a:ext cx="12255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fr-FR" b="1">
                <a:solidFill>
                  <a:srgbClr val="002060"/>
                </a:solidFill>
                <a:latin typeface="Calibri" pitchFamily="34" charset="0"/>
              </a:rPr>
              <a:t>Infra</a:t>
            </a:r>
            <a:r>
              <a:rPr lang="fr-FR" b="1">
                <a:solidFill>
                  <a:srgbClr val="0070C0"/>
                </a:solidFill>
                <a:latin typeface="Calibri" pitchFamily="34" charset="0"/>
              </a:rPr>
              <a:t>MED Management  Paris</a:t>
            </a:r>
          </a:p>
        </p:txBody>
      </p:sp>
      <p:cxnSp>
        <p:nvCxnSpPr>
          <p:cNvPr id="30736" name="Connecteur droit avec flèche 1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6273800" y="2195513"/>
            <a:ext cx="1039813" cy="0"/>
          </a:xfrm>
          <a:prstGeom prst="straightConnector1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prstDash val="dash"/>
            <a:round/>
            <a:headEnd type="triangle" w="med" len="med"/>
            <a:tailEnd/>
          </a:ln>
          <a:extLst/>
        </p:spPr>
      </p:cxnSp>
      <p:sp>
        <p:nvSpPr>
          <p:cNvPr id="21" name="Arc 20"/>
          <p:cNvSpPr/>
          <p:nvPr>
            <p:custDataLst>
              <p:tags r:id="rId16"/>
            </p:custDataLst>
          </p:nvPr>
        </p:nvSpPr>
        <p:spPr bwMode="auto">
          <a:xfrm>
            <a:off x="6746875" y="1619250"/>
            <a:ext cx="1139825" cy="593725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  <a:extLst/>
        </p:spPr>
        <p:txBody>
          <a:bodyPr lIns="67329" tIns="33664" rIns="67329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tabLst>
                <a:tab pos="463550" algn="l"/>
              </a:tabLst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68" name="Arc 67"/>
          <p:cNvSpPr/>
          <p:nvPr>
            <p:custDataLst>
              <p:tags r:id="rId17"/>
            </p:custDataLst>
          </p:nvPr>
        </p:nvSpPr>
        <p:spPr bwMode="auto">
          <a:xfrm flipH="1">
            <a:off x="5875338" y="1619250"/>
            <a:ext cx="1138237" cy="593725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  <a:extLst/>
        </p:spPr>
        <p:txBody>
          <a:bodyPr lIns="67329" tIns="33664" rIns="67329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tabLst>
                <a:tab pos="463550" algn="l"/>
              </a:tabLst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739" name="Text Box 3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88263" y="2924175"/>
            <a:ext cx="815975" cy="3159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ctr"/>
          <a:lstStyle>
            <a:lvl1pPr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Gestion</a:t>
            </a:r>
          </a:p>
        </p:txBody>
      </p:sp>
      <p:sp>
        <p:nvSpPr>
          <p:cNvPr id="74" name="Arc 73"/>
          <p:cNvSpPr/>
          <p:nvPr>
            <p:custDataLst>
              <p:tags r:id="rId19"/>
            </p:custDataLst>
          </p:nvPr>
        </p:nvSpPr>
        <p:spPr bwMode="auto">
          <a:xfrm rot="21365668" flipV="1">
            <a:off x="6796088" y="2165350"/>
            <a:ext cx="1139825" cy="593725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  <a:extLst/>
        </p:spPr>
        <p:txBody>
          <a:bodyPr lIns="67329" tIns="33664" rIns="67329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tabLst>
                <a:tab pos="463550" algn="l"/>
              </a:tabLst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75" name="Arc 74"/>
          <p:cNvSpPr/>
          <p:nvPr>
            <p:custDataLst>
              <p:tags r:id="rId20"/>
            </p:custDataLst>
          </p:nvPr>
        </p:nvSpPr>
        <p:spPr bwMode="auto">
          <a:xfrm flipH="1" flipV="1">
            <a:off x="5902325" y="2171700"/>
            <a:ext cx="1141413" cy="592138"/>
          </a:xfrm>
          <a:prstGeom prst="arc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Dot"/>
            <a:round/>
            <a:headEnd type="none" w="med" len="med"/>
            <a:tailEnd type="triangle" w="med" len="med"/>
          </a:ln>
          <a:effectLst/>
          <a:extLst/>
        </p:spPr>
        <p:txBody>
          <a:bodyPr lIns="67329" tIns="33664" rIns="67329" bIns="33664">
            <a:spAutoFit/>
          </a:bodyPr>
          <a:lstStyle/>
          <a:p>
            <a:pPr marL="266700" indent="-266700"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buFont typeface="Arial" charset="0"/>
              <a:buChar char="•"/>
              <a:tabLst>
                <a:tab pos="463550" algn="l"/>
              </a:tabLst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742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73825" y="1989138"/>
            <a:ext cx="676275" cy="3635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>
            <a:lvl1pPr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Conseil Exclusif</a:t>
            </a:r>
          </a:p>
        </p:txBody>
      </p:sp>
      <p:cxnSp>
        <p:nvCxnSpPr>
          <p:cNvPr id="30743" name="Connecteur en angle 2"/>
          <p:cNvCxnSpPr>
            <a:cxnSpLocks noChangeShapeType="1"/>
            <a:endCxn id="87160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5942806" y="4179094"/>
            <a:ext cx="719138" cy="1238250"/>
          </a:xfrm>
          <a:prstGeom prst="bentConnector3">
            <a:avLst>
              <a:gd name="adj1" fmla="val 48787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/>
        </p:spPr>
      </p:cxnSp>
      <p:cxnSp>
        <p:nvCxnSpPr>
          <p:cNvPr id="30744" name="Connecteur en angle 29"/>
          <p:cNvCxnSpPr>
            <a:cxnSpLocks noChangeShapeType="1"/>
            <a:endCxn id="87160" idx="0"/>
          </p:cNvCxnSpPr>
          <p:nvPr>
            <p:custDataLst>
              <p:tags r:id="rId23"/>
            </p:custDataLst>
          </p:nvPr>
        </p:nvCxnSpPr>
        <p:spPr bwMode="auto">
          <a:xfrm rot="5400000">
            <a:off x="7138194" y="4221956"/>
            <a:ext cx="719138" cy="1152525"/>
          </a:xfrm>
          <a:prstGeom prst="bentConnector3">
            <a:avLst>
              <a:gd name="adj1" fmla="val 48787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  <a:extLst/>
        </p:spPr>
      </p:cxnSp>
      <p:sp>
        <p:nvSpPr>
          <p:cNvPr id="87176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407275" y="5157788"/>
            <a:ext cx="831850" cy="431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54000" tIns="46800" rIns="54000" bIns="10800" anchor="ctr"/>
          <a:lstStyle/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Actif 3 </a:t>
            </a:r>
          </a:p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Maroc</a:t>
            </a:r>
          </a:p>
        </p:txBody>
      </p:sp>
      <p:sp>
        <p:nvSpPr>
          <p:cNvPr id="87177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08638" y="5157788"/>
            <a:ext cx="831850" cy="431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54000" tIns="46800" rIns="54000" bIns="10800" anchor="ctr"/>
          <a:lstStyle/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Actif 2</a:t>
            </a:r>
          </a:p>
          <a:p>
            <a:pPr algn="ctr" defTabSz="673100">
              <a:lnSpc>
                <a:spcPct val="75000"/>
              </a:lnSpc>
              <a:spcBef>
                <a:spcPct val="15000"/>
              </a:spcBef>
            </a:pPr>
            <a:r>
              <a:rPr lang="fr-FR" sz="900" b="1">
                <a:solidFill>
                  <a:schemeClr val="bg1"/>
                </a:solidFill>
                <a:latin typeface="Calibri" pitchFamily="34" charset="0"/>
              </a:rPr>
              <a:t>Maroc</a:t>
            </a:r>
          </a:p>
        </p:txBody>
      </p:sp>
      <p:sp>
        <p:nvSpPr>
          <p:cNvPr id="30747" name="Text Box 1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4225" y="4643438"/>
            <a:ext cx="708025" cy="3508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lIns="0" tIns="90000" rIns="0" bIns="0"/>
          <a:lstStyle>
            <a:lvl1pPr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1pPr>
            <a:lvl2pPr marL="742950" indent="-28575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2pPr>
            <a:lvl3pPr marL="11430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3pPr>
            <a:lvl4pPr marL="16002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4pPr>
            <a:lvl5pPr marL="2057400" indent="-228600" defTabSz="673100" eaLnBrk="0" hangingPunct="0"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CC3300"/>
                </a:solidFill>
                <a:latin typeface="ITC Stone Sans Std Medium"/>
                <a:ea typeface="MS PGothic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25000"/>
              </a:spcBef>
              <a:defRPr/>
            </a:pPr>
            <a:r>
              <a:rPr lang="fr-FR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Poche </a:t>
            </a:r>
          </a:p>
          <a:p>
            <a:pPr algn="ctr">
              <a:lnSpc>
                <a:spcPct val="70000"/>
              </a:lnSpc>
              <a:spcBef>
                <a:spcPct val="25000"/>
              </a:spcBef>
              <a:defRPr/>
            </a:pPr>
            <a:r>
              <a:rPr lang="fr-FR" sz="8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‘‘Maroc’’</a:t>
            </a:r>
          </a:p>
        </p:txBody>
      </p:sp>
      <p:sp>
        <p:nvSpPr>
          <p:cNvPr id="30748" name="AutoShape 1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5208587" y="3814763"/>
            <a:ext cx="950913" cy="306388"/>
          </a:xfrm>
          <a:prstGeom prst="bracketPair">
            <a:avLst>
              <a:gd name="adj" fmla="val 16667"/>
            </a:avLst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30749" name="AutoShape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7599362" y="3814763"/>
            <a:ext cx="950913" cy="306388"/>
          </a:xfrm>
          <a:prstGeom prst="bracketPair">
            <a:avLst>
              <a:gd name="adj" fmla="val 16667"/>
            </a:avLst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endParaRPr lang="fr-FR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87181" name="Text Box 4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39750" y="333375"/>
            <a:ext cx="5892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>
                <a:solidFill>
                  <a:srgbClr val="AE1F1E"/>
                </a:solidFill>
                <a:latin typeface="Calibri" pitchFamily="34" charset="0"/>
              </a:rPr>
              <a:t>Mode opératoire entre InfraMaroc et InfraMed</a:t>
            </a:r>
            <a:endParaRPr lang="fr-FR" sz="2000" i="1">
              <a:solidFill>
                <a:srgbClr val="AE1F1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ZoneTexte 13"/>
          <p:cNvSpPr txBox="1">
            <a:spLocks noChangeArrowheads="1"/>
          </p:cNvSpPr>
          <p:nvPr/>
        </p:nvSpPr>
        <p:spPr bwMode="auto">
          <a:xfrm>
            <a:off x="609600" y="2361233"/>
            <a:ext cx="3722688" cy="2363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smtClean="0">
                <a:latin typeface="Calibri" pitchFamily="34" charset="0"/>
              </a:rPr>
              <a:t>Mission de développement territorial et </a:t>
            </a:r>
            <a:r>
              <a:rPr lang="fr-FR" dirty="0" smtClean="0">
                <a:latin typeface="Calibri" pitchFamily="34" charset="0"/>
              </a:rPr>
              <a:t>durable du pays </a:t>
            </a:r>
            <a:endParaRPr lang="fr-FR" dirty="0" smtClean="0">
              <a:latin typeface="Calibri" pitchFamily="34" charset="0"/>
            </a:endParaRP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smtClean="0">
                <a:latin typeface="Calibri" pitchFamily="34" charset="0"/>
              </a:rPr>
              <a:t>Expérience </a:t>
            </a:r>
            <a:r>
              <a:rPr lang="fr-FR" dirty="0">
                <a:latin typeface="Calibri" pitchFamily="34" charset="0"/>
              </a:rPr>
              <a:t>de l’investissement dans les infrastructures et actifs industriels</a:t>
            </a: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smtClean="0">
                <a:latin typeface="Calibri" pitchFamily="34" charset="0"/>
              </a:rPr>
              <a:t>Importante capacité  </a:t>
            </a:r>
            <a:r>
              <a:rPr lang="fr-FR" dirty="0">
                <a:latin typeface="Calibri" pitchFamily="34" charset="0"/>
              </a:rPr>
              <a:t>d’</a:t>
            </a:r>
            <a:r>
              <a:rPr lang="fr-FR" dirty="0" err="1">
                <a:latin typeface="Calibri" pitchFamily="34" charset="0"/>
              </a:rPr>
              <a:t>origination</a:t>
            </a:r>
            <a:endParaRPr lang="fr-FR" dirty="0">
              <a:latin typeface="Calibri" pitchFamily="34" charset="0"/>
            </a:endParaRP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smtClean="0">
                <a:latin typeface="Calibri" pitchFamily="34" charset="0"/>
              </a:rPr>
              <a:t>Premier </a:t>
            </a:r>
            <a:r>
              <a:rPr lang="fr-FR" dirty="0">
                <a:latin typeface="Calibri" pitchFamily="34" charset="0"/>
              </a:rPr>
              <a:t>investisseur institutionnel au Maroc </a:t>
            </a: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fr-FR" dirty="0" smtClean="0">
                <a:latin typeface="Calibri" pitchFamily="34" charset="0"/>
              </a:rPr>
              <a:t>Forte </a:t>
            </a:r>
            <a:r>
              <a:rPr lang="fr-FR" dirty="0">
                <a:latin typeface="Calibri" pitchFamily="34" charset="0"/>
              </a:rPr>
              <a:t>attractivité du Groupe CDG pour les acteurs infrastructure </a:t>
            </a:r>
            <a:r>
              <a:rPr lang="fr-FR" dirty="0" smtClean="0">
                <a:latin typeface="Calibri" pitchFamily="34" charset="0"/>
              </a:rPr>
              <a:t>internationaux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53256" name="ZoneTexte 17"/>
          <p:cNvSpPr txBox="1">
            <a:spLocks noChangeArrowheads="1"/>
          </p:cNvSpPr>
          <p:nvPr/>
        </p:nvSpPr>
        <p:spPr bwMode="auto">
          <a:xfrm>
            <a:off x="5003800" y="2361233"/>
            <a:ext cx="3722688" cy="2363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dirty="0">
                <a:latin typeface="Calibri" pitchFamily="34" charset="0"/>
              </a:rPr>
              <a:t>Focus sur les projets </a:t>
            </a:r>
            <a:r>
              <a:rPr lang="fr-FR" i="1" dirty="0">
                <a:latin typeface="Calibri" pitchFamily="34" charset="0"/>
              </a:rPr>
              <a:t>Greenfield</a:t>
            </a:r>
            <a:r>
              <a:rPr lang="fr-FR" dirty="0">
                <a:latin typeface="Calibri" pitchFamily="34" charset="0"/>
              </a:rPr>
              <a:t> </a:t>
            </a: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dirty="0">
                <a:latin typeface="Calibri" pitchFamily="34" charset="0"/>
              </a:rPr>
              <a:t>Capacité d’investissement démultipliée grâce à la coopération avec </a:t>
            </a:r>
            <a:r>
              <a:rPr lang="fr-FR" dirty="0" err="1">
                <a:latin typeface="Calibri" pitchFamily="34" charset="0"/>
              </a:rPr>
              <a:t>InfraMed</a:t>
            </a:r>
            <a:r>
              <a:rPr lang="fr-FR" dirty="0">
                <a:latin typeface="Calibri" pitchFamily="34" charset="0"/>
              </a:rPr>
              <a:t> </a:t>
            </a:r>
          </a:p>
          <a:p>
            <a:pPr marL="171450" indent="-171450" algn="just" eaLnBrk="0" hangingPunct="0">
              <a:lnSpc>
                <a:spcPct val="125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fr-FR" dirty="0">
                <a:latin typeface="Calibri" pitchFamily="34" charset="0"/>
              </a:rPr>
              <a:t>Recherche de partenariat avec les meilleurs acteurs de </a:t>
            </a:r>
            <a:r>
              <a:rPr lang="fr-FR" dirty="0" smtClean="0">
                <a:latin typeface="Calibri" pitchFamily="34" charset="0"/>
              </a:rPr>
              <a:t>l’infrastructure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435205" name="Rectangle 15"/>
          <p:cNvSpPr>
            <a:spLocks noChangeArrowheads="1"/>
          </p:cNvSpPr>
          <p:nvPr/>
        </p:nvSpPr>
        <p:spPr bwMode="auto">
          <a:xfrm>
            <a:off x="5003800" y="1916733"/>
            <a:ext cx="3722688" cy="301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67329" tIns="33664" rIns="67329" bIns="33664" anchor="ctr"/>
          <a:lstStyle/>
          <a:p>
            <a:pPr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tabLst>
                <a:tab pos="46355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Plateforme unique d’</a:t>
            </a:r>
            <a:r>
              <a:rPr lang="fr-FR" sz="1400" b="1" dirty="0" err="1" smtClean="0">
                <a:solidFill>
                  <a:schemeClr val="bg1"/>
                </a:solidFill>
                <a:latin typeface="Calibri" pitchFamily="34" charset="0"/>
              </a:rPr>
              <a:t>InfraMaroc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5206" name="Rectangle 18"/>
          <p:cNvSpPr>
            <a:spLocks noChangeArrowheads="1"/>
          </p:cNvSpPr>
          <p:nvPr/>
        </p:nvSpPr>
        <p:spPr bwMode="auto">
          <a:xfrm>
            <a:off x="611188" y="1916733"/>
            <a:ext cx="3724275" cy="3016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67329" tIns="33664" rIns="67329" bIns="33664" anchor="ctr"/>
          <a:lstStyle/>
          <a:p>
            <a:pPr algn="just" defTabSz="673100" eaLnBrk="0" hangingPunct="0">
              <a:lnSpc>
                <a:spcPct val="125000"/>
              </a:lnSpc>
              <a:spcBef>
                <a:spcPct val="50000"/>
              </a:spcBef>
              <a:buClr>
                <a:schemeClr val="bg1"/>
              </a:buClr>
              <a:tabLst>
                <a:tab pos="463550" algn="l"/>
              </a:tabLst>
            </a:pP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Rôle stratégique </a:t>
            </a:r>
            <a:r>
              <a:rPr lang="fr-FR" sz="1400" b="1" dirty="0" smtClean="0">
                <a:solidFill>
                  <a:schemeClr val="bg1"/>
                </a:solidFill>
                <a:latin typeface="Calibri" pitchFamily="34" charset="0"/>
              </a:rPr>
              <a:t>et positionnement de CDG</a:t>
            </a:r>
            <a:endParaRPr lang="fr-FR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520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333375"/>
            <a:ext cx="8604250" cy="3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8" tIns="45625" rIns="91248" bIns="45625">
            <a:spAutoFit/>
          </a:bodyPr>
          <a:lstStyle/>
          <a:p>
            <a:pPr marL="627063" indent="-627063"/>
            <a:r>
              <a:rPr lang="fr-FR" sz="2000" b="1" dirty="0" err="1">
                <a:solidFill>
                  <a:srgbClr val="AE1F1E"/>
                </a:solidFill>
                <a:latin typeface="Calibri" pitchFamily="34" charset="0"/>
              </a:rPr>
              <a:t>InfraMaroc</a:t>
            </a:r>
            <a:r>
              <a:rPr lang="fr-FR" sz="2000" b="1" dirty="0">
                <a:solidFill>
                  <a:srgbClr val="AE1F1E"/>
                </a:solidFill>
                <a:latin typeface="Calibri" pitchFamily="34" charset="0"/>
              </a:rPr>
              <a:t> </a:t>
            </a:r>
            <a:r>
              <a:rPr lang="fr-FR" sz="2000" b="1" dirty="0" smtClean="0">
                <a:solidFill>
                  <a:srgbClr val="AE1F1E"/>
                </a:solidFill>
                <a:latin typeface="Calibri" pitchFamily="34" charset="0"/>
              </a:rPr>
              <a:t>– Acteur clé dans le développement de l’infrastructure </a:t>
            </a:r>
            <a:r>
              <a:rPr lang="fr-FR" sz="2000" b="1" dirty="0">
                <a:solidFill>
                  <a:srgbClr val="AE1F1E"/>
                </a:solidFill>
                <a:latin typeface="Calibri" pitchFamily="34" charset="0"/>
              </a:rPr>
              <a:t>au Maroc </a:t>
            </a:r>
            <a:endParaRPr lang="fr-FR" sz="1800" i="1" dirty="0">
              <a:solidFill>
                <a:srgbClr val="AE1F1E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E7ujzsaU.uB.gBX_d61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Cgs2JOz90CQfKfxlzw.Y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S2gtWZIUW_PNAb8DDA2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YNDE5JJk2VVyfEMhRmi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k1hFpflUKEPaJHIMTF.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UOW_TDJkG7kMwXnJCXH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cZbs3vdE2ErjzbOtWhz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hfnh2RQE6hyPNjOEnC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fy0_.o7U6NJqb7Gjreq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iM_8IX7UylTm2xwE14z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99vOL5OESvrS7aL4MdK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.1kjNnwEahje1v3gFyj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qXZzfyMUeRKpgIfyVEp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.dmc9rBUidkyDkGoUy2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4aQNNK7ke0ewxV8pan1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iFqLSoT06d4CXq31KT8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fb9cNt1Uq5Nw2g5dFhE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cBp9FyvkKgdgsARTlgo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KBoQ4qQUGVedqwcUgPY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qFmnEdJEap7EmuT78J5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3JSQg6c_EiwPI8WOtHZ3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WaxR4w4ECMHGHLZC_N1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wXqk6gL0uZnTU41quge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kwVXcrcky6sBVL0B_xg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wo7RDIfESmeR.q146I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nPDtbw6UCt3HUgPhfvl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gCc4De0EO2v0TChuvFd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FJIiNTykeea9DGBL7I7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9F9ttVmUqsVTAfElAfJ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Qnw6UuA0eXfz6YyJK9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65nVGDGpE.aKPDpi_dpQ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CVEBc4_EyEVTXB7c5de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GoaPPJekORiH285gjGR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zka5IyfUWxfEsEMmK7J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smD.EtVEakFDqGLXe5I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fN0sxSpUyUV2O3emddx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Vryajnc0S0AdcPD.XmF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zTmhZ_w0epHOdv57rOZ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hD_4GVSE2UX3bQpPFSK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nHFh6c_UO_0dXAUUK5R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cJlYsE.UGkqOgOuFY4G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Bhdw4cUO3t_fXmXwDC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e0MjWav0ebjvUthhwT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V4FX5poUi.lPOkZ7nD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DJV_tlZECYL1XjxVix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FngeG5L0ucNnqTCy0O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1PceCdEEOziQU.S59es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OlLRHP20OLYTDptgwZ.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Ktu3iFgkamnYxTqB5W3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T1kmiKz.0qtCCcObQ4q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wkcodhK0yOj3lrEneGA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oAtlUvJUykl0Vg1n3Q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4LUuXH5kKBzevyEwS3W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e9suh2NEqND494._e1W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OrKTTarUqtMSBMqUrZm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4BMmX460y_ecNzHW8.D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4BMmX460y_ecNzHW8.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kDtT.R.EaN_qwhAZ_Gx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gzujAHHUKviqX0HqILtg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2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1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0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0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67288</TotalTime>
  <Words>818</Words>
  <Application>Microsoft Office PowerPoint</Application>
  <PresentationFormat>Affichage à l'écran (4:3)</PresentationFormat>
  <Paragraphs>158</Paragraphs>
  <Slides>10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30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41" baseType="lpstr"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23_Blank Presentation</vt:lpstr>
      <vt:lpstr>24_Blank Presentation</vt:lpstr>
      <vt:lpstr>25_Blank Presentation</vt:lpstr>
      <vt:lpstr>26_Blank Presentation</vt:lpstr>
      <vt:lpstr>27_Blank Presentation</vt:lpstr>
      <vt:lpstr>28_Blank Presentation</vt:lpstr>
      <vt:lpstr>29_Blank Presentation</vt:lpstr>
      <vt:lpstr>30_Blank Presentation</vt:lpstr>
      <vt:lpstr>think-cell Slide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IPO</dc:title>
  <dc:creator>Amine IBA</dc:creator>
  <cp:lastModifiedBy>sbia.MOUNA</cp:lastModifiedBy>
  <cp:revision>1818</cp:revision>
  <cp:lastPrinted>2012-04-05T17:42:42Z</cp:lastPrinted>
  <dcterms:created xsi:type="dcterms:W3CDTF">2006-04-26T14:57:00Z</dcterms:created>
  <dcterms:modified xsi:type="dcterms:W3CDTF">2012-04-10T14:58:50Z</dcterms:modified>
</cp:coreProperties>
</file>